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как эпический жанр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история о важном событии героя: мало персонажей, один сюжетный центр, яркая концовка и точная деталь.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в школьном курсе литературы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6 классе рассказ помогает понять, как в небольшом тексте раскрываются характер героя, событие и мысль автора. Часто он связан с дружбой, выбором, совестью, семьёй, природой. Писатели — Пушкин, Гоголь, Тургенев, Чехов, Бунин, Шукшин.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рассказа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— небольшой эпический жанр, где всё строится вокруг одного события или важного случая. Поэтому объём текста ограничен, а читатель быстро переходит к сути происходящего.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в рассказе немного героев, а действие разворачивается в короткое время и в пределах одного места. Из-за этого детали не «расплываются» и помогают сосредоточиться на главном.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следует последовательности: завязка, развитие действия, кульминация и развязка. Каждая подробность работает на общий смысл, поэтому в рассказе важны даже мелкие акценты.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890" y="593900"/>
            <a:ext cx="3664521" cy="4000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0" y="14524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именно изображают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рассказе показан один момент, который меняет настроение героя или его отношение к людям и миру. Это может быть встреча, ошибка, поступок, трудный выбор или неожиданное открытие.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762500" y="31805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сцена должна быть короткой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подчеркнуть краткость жанра, подходит жизненная сцена с 2–3 персонажами: один яркий предметный штрих и заметная эмоциональная реакция. Так читатель сразу чувствует «главный нерв» истории.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8225" y="186000"/>
            <a:ext cx="3834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важный эпизод в центре рассказа
</a:t>
            </a:r>
            <a:endParaRPr lang="en-US" sz="2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1671219"/>
            <a:ext cx="3812100" cy="238256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Рассказ, повесть и роман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чем жанры отличаются масштабом текста и степенью подробности: от одного эпизода в рассказе до широкого изображения жизни в романе.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легче всего узнать по минимальному масштабу: он самый краткий из трёх жанров и держится на одном ключевом эпизоде.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классификации эпических жанров (школьная программа и методические материалы по литературе).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действие в рассказе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Напряжение в рассказе растёт быстро: завязка подводит, развитие наращивает, а кульминация даёт самый сильный эмоциональный поворот.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Кульминация обычно «собирает» смысл текста в один миг, поэтому после неё остаётся короткое завершение и общий вывод.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сюжетных частей (завязка—кульминация—развязка) как литературоведческая модель; количественные значения условны.
</a:t>
            </a:r>
            <a:endParaRPr lang="en-US" sz="689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рассказа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композиции рассказа: от замысла к выводу через один ключевой эпизод.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8419" y="1387800"/>
            <a:ext cx="30138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71575" y="1387800"/>
            <a:ext cx="200925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531" y="1387800"/>
            <a:ext cx="234413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Тема, идея и конфликт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1322663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отвечает на вопрос «о чём текст»: о школе, семье, дружбе, природе, историческом событии или поступке человека. По теме читатель узнаёт область жизни, где происходит история.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3555587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— главная мысль автора о добре и зле, ответственности, смелости, честности или сострадании. Она проявляется в том, как герой ведёт себя и к какому итогу приводит эпизод.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874288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связан с выбором: страх и смелость, эгоизм и помощь, правда и ложь. Иногда он внутренний, когда герой спорит с самим собой и решает, как поступить.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51900" y="1615825"/>
            <a:ext cx="3150600" cy="18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небольшая подробность способна раскрыть характер героя точнее, чем прямые объяснения.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5051900" y="3686392"/>
            <a:ext cx="31506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в практике анализа литературы; пример — подход А. П. Чехова к выразительной детали.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9750" y="2212700"/>
            <a:ext cx="34407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деталь работает как быстрый «сигнал»: жест, взгляд или звук помогают понять настроение и скрытый смысл без лишних слов.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рассказа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схема показывает, что главный отличительный «центр» жанра — один эпизод и небольшое число героев, а остальное усиливает их смысл.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тексте один ключевой случай и немного персонажей, значит, рассказ наиболее полно соответствует своему жанровому рисунку.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жанровых признаков рассказа в школьной литературе (методические подходы, используемые на уроках в 6 классе).
</a:t>
            </a:r>
            <a:endParaRPr lang="en-US" sz="687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и рассказчик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автор и рассказчик могут совпадать или различаться. Рассказчик ведёт повествование от первого лица либо от третьего, выступая участником, очевидцем или спокойным наблюдателем за происходящим.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текста нередко звучит «по-устному»: читатель ощущает живую манеру говорить. Для изображения подходят человек с книгой или рассказчик, который как будто делится историей с аудиторией.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рассказа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рассказа обычно точный, ясный и выразительный: много кратких описаний, точных глаголов и ёмких слов, которые быстро передают действие и настроение без лишней «растяжки».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 играют особую роль: по словам героя, тону, паузам и формулировкам видно характер, отношение к собеседнику и то, как меняются чувства в моменте.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часто строится на небольших «сцепках» событий: одно предложение продолжает другое, поэтому читатель легко следит за поворотами мысли и поступков.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слово работает на смысл. Поэтому в хорошем рассказе трудно найти лишние фразы: они или уточняют характер и конфликт, или поддерживают главный эпизод.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613" y="1907332"/>
            <a:ext cx="3812100" cy="179953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Писатели, чьи рассказы изучают в школе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50475" y="1695850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авторы, чьи рассказы часто рассматривают в школьной программе, и то, какие особенности обычно связывают с их манерой письма. Отдельно отмечается общая черта: краткость при смысловой насыщенности.
</a:t>
            </a:r>
            <a:endParaRPr lang="en-US" sz="1048" dirty="0"/>
          </a:p>
        </p:txBody>
      </p:sp>
      <p:sp>
        <p:nvSpPr>
          <p:cNvPr id="8" name="Text 3"/>
          <p:cNvSpPr txBox="1"/>
          <p:nvPr/>
        </p:nvSpPr>
        <p:spPr>
          <a:xfrm>
            <a:off x="5650475" y="3022725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авторов разные приёмы: кто-то делает упор на ясный сюжет, кто-то — на деталь и подтекст. При этом рассказ сохраняет краткую форму и высокую плотность смысла.
</a:t>
            </a:r>
            <a:endParaRPr lang="en-US" sz="1192" dirty="0"/>
          </a:p>
        </p:txBody>
      </p:sp>
      <p:sp>
        <p:nvSpPr>
          <p:cNvPr id="9" name="Text 4"/>
          <p:cNvSpPr txBox="1"/>
          <p:nvPr/>
        </p:nvSpPr>
        <p:spPr>
          <a:xfrm>
            <a:off x="729225" y="4402625"/>
            <a:ext cx="37029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литературы (обобщённые учебно-методические характеристики).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7381" y="1844204"/>
            <a:ext cx="30138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50075" y="1844204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26025" y="1844204"/>
            <a:ext cx="267900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01975" y="1844204"/>
            <a:ext cx="267900" cy="2679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92150" y="127825"/>
            <a:ext cx="37122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рассказов
</a:t>
            </a:r>
            <a:endParaRPr lang="en-US" sz="2200" dirty="0"/>
          </a:p>
        </p:txBody>
      </p:sp>
      <p:sp>
        <p:nvSpPr>
          <p:cNvPr id="15" name="Text 1"/>
          <p:cNvSpPr txBox="1"/>
          <p:nvPr/>
        </p:nvSpPr>
        <p:spPr>
          <a:xfrm>
            <a:off x="4287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Бытовой
</a:t>
            </a:r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рассказы показывают повседневные ситуации — школу, дом, отношения между людьми. В школьных текстах важно, как через обычный случай проявляются характер и совесть героя, а не экстраординарные события.
</a:t>
            </a:r>
            <a:endParaRPr lang="en-US" sz="1193" dirty="0"/>
          </a:p>
        </p:txBody>
      </p:sp>
      <p:sp>
        <p:nvSpPr>
          <p:cNvPr id="16" name="Text 2"/>
          <p:cNvSpPr txBox="1"/>
          <p:nvPr/>
        </p:nvSpPr>
        <p:spPr>
          <a:xfrm>
            <a:off x="26047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Юмористический
</a:t>
            </a:r>
            <a:pPr algn="l" indent="0" marL="0">
              <a:lnSpc>
                <a:spcPct val="100000"/>
              </a:lnSpc>
              <a:buNone/>
            </a:pPr>
            <a:r>
              <a:rPr lang="en-US" sz="11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Юмористические рассказы строятся на неожиданной точности наблюдения, мягкой иронии или комическом контрасте. Обычно один эпизод раскрывает, как герой понимает ситуацию, ошибается и делает вывод.
</a:t>
            </a:r>
            <a:endParaRPr lang="en-US" sz="1292" dirty="0"/>
          </a:p>
        </p:txBody>
      </p:sp>
      <p:sp>
        <p:nvSpPr>
          <p:cNvPr id="17" name="Text 3"/>
          <p:cNvSpPr txBox="1"/>
          <p:nvPr/>
        </p:nvSpPr>
        <p:spPr>
          <a:xfrm>
            <a:off x="47806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Психологический
</a:t>
            </a:r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рассказы сосредоточены на переживаниях: сомнениях, страхе, стыде, радости. Действие может быть небольшим, но внутренние изменения героя заметны, потому что важна его реакция на событие.
</a:t>
            </a:r>
            <a:endParaRPr lang="en-US" sz="1238" dirty="0"/>
          </a:p>
        </p:txBody>
      </p:sp>
      <p:sp>
        <p:nvSpPr>
          <p:cNvPr id="18" name="Text 4"/>
          <p:cNvSpPr txBox="1"/>
          <p:nvPr/>
        </p:nvSpPr>
        <p:spPr>
          <a:xfrm>
            <a:off x="69566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Приключенческий (в школьной практике — также исторический/фантастический)
</a:t>
            </a:r>
            <a:pPr algn="l" indent="0" marL="0">
              <a:lnSpc>
                <a:spcPct val="100000"/>
              </a:lnSpc>
              <a:buNone/>
            </a:pPr>
            <a:r>
              <a:rPr lang="en-US" sz="10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Приключенческие сюжеты опираются на напряжённый ход событий и выбор героя. Исторические и фантастические версии могут менять место действия или время, но сохраняют небольшой объём и один основной сюжетный центр.
</a:t>
            </a:r>
            <a:endParaRPr lang="en-US" sz="1089" dirty="0"/>
          </a:p>
        </p:txBody>
      </p:sp>
      <p:sp>
        <p:nvSpPr>
          <p:cNvPr id="19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анализировать рассказ на уроке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разбора: от темы и героя к конфликту, деталям и смыслу короткого эпизода.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напряжение в рассказе, повести и романе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отличить жанры по «ритму» эмоций: в рассказе смысловой удар приходится почти на один момент, а в повести и романе читателя ведут через несколько волн.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Линейное сравнение показывает: рассказ создаёт быстрое, плотное впечатление; повесть держит напряжение ровнее; роман может разгоняться и спадать несколько раз.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Сюжетно-композиционное обобщение учебного материала о жанровых различиях (без привязки к конкретным текстам).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удобно изучать в 6 классе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удобен для школьного анализа, потому что он небольшой по объёму, но вмещает сюжет, героев, конфликт и авторскую мысль. Это помогает не потерять главное и быстрее увидеть связи.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примере рассказа легко проследить композицию: как начинается действие, где происходит поворот, чем завершается эпизод. Художественные детали становятся заметными и помогают объяснить поступки.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рассказов тренирует внимание к слову: развивает пересказ, умение выделять главную мысль и делать выводы о героях. Ученики учатся отвечать на вопрос «почему это важно именно здесь».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и современное чтение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форма рассказа близка современным школьникам: текст читается быстро и оставляет цельное впечатление. При этом в литературном рассказе важны точность языка и глубина смысла, а не только сюжет.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рассказ отличается от короткого интернет-текста вниманием к характеру героя и продуманной композицией. Для образа подходит книга рядом с планшетом или телефоном: классика не «вне времени», а рядом.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1889854"/>
            <a:ext cx="3812100" cy="19452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хорошего рассказа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собраны признаки качественного рассказа: яркий главный герой, одно сильное событие, точный конфликт, выразительная деталь, логичная композиция и значимая концовка. Также подчёркнуто, что текст не должен быть перегружен лишними эпизодами.
</a:t>
            </a:r>
            <a:endParaRPr lang="en-US" sz="974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рассказа определяется не количеством событий, а их точным отбором: герой раскрывается через один поворот, а детали и концовка помогают читателю понять главную мысль.
</a:t>
            </a:r>
            <a:endParaRPr lang="en-US" sz="1114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критериев школьного анализа текста (учебные методики и характеристики жанра).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что делает рассказ важным жанром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— малый эпический жанр, который раскрывает большой смысл через короткую историю. Его сила в особенностях: небольшой объём, один важный эпизод, немного героев, выразительная деталь и сильная концовка.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2026-05-15T04:06:06Z</dcterms:created>
  <dcterms:modified xsi:type="dcterms:W3CDTF">2026-05-15T04:06:06Z</dcterms:modified>
</cp:coreProperties>
</file>