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нашей Родине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наш общий дом, где живут семья, традиции и добрые дела.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Родина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место, где человеку тепло и спокойно сердцем. Для ребёнка она начинается с дома, улицы, школы, друзей, родного языка и книг, которые хочется читать снова и снова.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России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самая большая страна в мире. В ней есть север со снегом и юг с тёплым солнцем, а между ними — огромные просторы и разные пейзажи.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России много рек, озёр и морей. Они украшают страну, дают воду растениям и животным и делают природу особенно красивой в любое время года.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сёла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в больших городах, маленьких посёлках и деревнях. У каждого места свой характер, но все они вместе делают Россию живой и непохожей ни на одну другую страну.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России — Москва. Это главный город страны, где находятся важные здания, музеи и площади, которые знают и любят жители всей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России есть три главных символа: флаг, герб и гимн. Их узнают во всех уголках страны. Эти знаки помогают почувствовать, что мы — одна большая страна.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напоминают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флага, двуглавый орёл на гербе и торжественный гимн напоминают о единстве, уважении и гордости за Родину.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сквозь время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выросла как важный русский город. С давних времён она собирала людей, торговцев и мастеров, а со временем стала центром страны.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Красная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появились Кремль и Красная площадь. Эти места стали символами Москвы и хранят память о многих важных событиях.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музеев и театров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славится музеями, театрами, парками и метро. В ней можно и учиться, и отдыхать, и узнавать новое почти на каждом шагу.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Москва — большой и красивый город, где рядом стоят старинные здания и современные улицы. В этом и есть её особая сила.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 и высокая тайга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лесах живут белки, медведи, птицы и множество других обитателей. Тайга кажется бесконечной, как зелёное море. Здесь особенно важно ходить осторожно и не тревожить природу, чтобы лес оставался домом для зверей и птиц.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которая хранит красоту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России удивляют прозрачной водой и спокойствием. Байкал известен как самое глубокое озеро в мире. Его берега напоминают, что природа может быть и могучей, и очень хрупкой одновременно.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где светит холодное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России лежат суровые земли Арктики. Там холодно, ветрено и просторно, а животные и люди приспособились жить в таких условиях. Эта часть страны показывает, насколько разнообразной бывает Россия.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природа России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люди разных национальностей. У каждого народа есть свои песни, костюмы, сказки и любимые блюда, которые делают культуру страны яркой и интересной.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не мешают дружбе, а, наоборот, учат уважать друг друга. Когда люди слушают и понимают соседей, жить вместе становится спокойнее и радостнее.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народы России объединяют общая страна, общие законы и желание жить в мире. Поэтому Россия похожа на большую дружную семью, где каждому есть место.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37408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46995"/>
            <a:ext cx="215700" cy="1725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и книги помогают любить Родину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— государственный язык России. Через него дети читают, пишут, рассказывают о себе и узнают много нового о стране, в которой живут.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хранят пословицы, мудрые мысли и добрые истории. Сказки и рассказы учат замечать красоту родной речи и понимать, что добро всегда важнее капризов.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литературного чтения школьники знакомятся с героями, которые учат смелости, честности и дружбе. Иногда они даже заставляют задуматься сильнее, чем взрослые разговоры.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Берёзки, леса и родная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часто появляются леса, речки, берёзки и добрые помощники. Такие образы помогают ребёнку увидеть, как красиво звучит родная речь, и почувствовать тепло знакомых картин.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которых читают дети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Пушкин, Самуил Маршак, Корней Чуковский и Агния Барто написали много произведений для детей. В их стихах и сказках живут ритм, юмор и любовь к слову, которое легко запоминается.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ведёт к добру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сказку или стихотворение о родной земле, он начинает внимательнее смотреть вокруг. Простые слова превращаются в яркие образы, а любовь к стране растёт тихо, но очень уверенно.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стихи, в которых живёт Родина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памятники и старинные книги сохраняют то, что случилось много лет назад. Они помогают узнать, как жили люди, что строили и чем дорожили.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 тоже важны. Бабушки, дедушки и родители передают детям память о предках, их труде, смелости и заботе о родной земле.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знает историю своей страны, он лучше понимает, почему нужно беречь мир, уважать труд других и помнить о прошлом без спешки и забывчивости.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делает Родину ближе. Она помогает чувствовать себя частью большой истории, а не просто зрителем, который пришёл посмотреть и тут же ушёл.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традиции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приходит самый любимый зимний праздник. Дома украшают ёлку, готовят угощения, дарят подарки и собираются всей семьёй, чтобы встретить новый год с радостью и добрыми пожеланиями.
</a:t>
            </a:r>
            <a:endParaRPr lang="en-US" sz="1119" dirty="0"/>
          </a:p>
        </p:txBody>
      </p:sp>
      <p:sp>
        <p:nvSpPr>
          <p:cNvPr id="12" name="Text 3"/>
          <p:cNvSpPr txBox="1"/>
          <p:nvPr/>
        </p:nvSpPr>
        <p:spPr>
          <a:xfrm>
            <a:off x="19222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наступают весёлые проводы зимы. Люди пекут блины, играют, поют песни и устраивают народные гулянья. Этот праздник напоминает о старинных русских обычаях и дружном общении.
</a:t>
            </a:r>
            <a:endParaRPr lang="en-US" sz="1119" dirty="0"/>
          </a:p>
        </p:txBody>
      </p:sp>
      <p:sp>
        <p:nvSpPr>
          <p:cNvPr id="13" name="Text 4"/>
          <p:cNvSpPr txBox="1"/>
          <p:nvPr/>
        </p:nvSpPr>
        <p:spPr>
          <a:xfrm>
            <a:off x="365915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страна вспоминает подвиг защитников Отечества. Люди несут цветы к памятникам, смотрят парады и благодарят ветеранов. Это день памяти, гордости и уважения к прошлому.
</a:t>
            </a:r>
            <a:endParaRPr lang="en-US" sz="1119" dirty="0"/>
          </a:p>
        </p:txBody>
      </p:sp>
      <p:sp>
        <p:nvSpPr>
          <p:cNvPr id="14" name="Text 5"/>
          <p:cNvSpPr txBox="1"/>
          <p:nvPr/>
        </p:nvSpPr>
        <p:spPr>
          <a:xfrm>
            <a:off x="53961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отмечают праздник нашей страны. В городах поднимают флаги, проводят концерты и встречаются с близкими. Он помогает почувствовать себя частью большой и единой Родины.
</a:t>
            </a:r>
            <a:endParaRPr lang="en-US" sz="11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приходит 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поликлинике врач внимательно слушает пациента, измеряет температуру и назначает лечение. Его спокойные руки и добрые слова помогают людям быстрее выздоравливать. За окном может шуметь город, а в кабинете главное — забота и точность.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открывает дорогу к знаниям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учитель объясняет новое правило, задаёт вопросы и терпеливо помогает каждому ребёнку. Благодаря его труду ученики учатся читать, считать, думать и дружить. На доске появляются буквы, а в глазах детей — интерес и уверенность.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и хлебороб создают нужное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стройке рабочие возводят дома, школы и дороги, а в поле фермер выращивает хлеб и овощи. Их труд заметен каждый день: он делает жизнь людей удобной, сытой и по-настоящему тёплой.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людей, который делает страну удобной и красивой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ребёнка появляется любовь к Родине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близкие впечатления постепенно превращаются в бережное и уважительное отношение к своей стране.
</a:t>
            </a:r>
            <a:endParaRPr lang="en-US" sz="9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2763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может помогать Родине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класс, аккуратная парта и бережное отношение к учебникам показывают уважение к школе. Когда всё лежит на своих местах, учиться становится спокойнее и приятнее.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уступить место, подержать дверь, помочь донести тетради или объяснить задание однокласснику. Такие простые поступки делают день добрее и учат заботиться о других.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кран, когда вода не нужна, и выключать свет, выходя из комнаты, можно беречь природные ресурсы. Даже маленькая экономия приносит большую пользу.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сорить во дворе, не ломать ветки и не тревожить животных — значит показывать любовь к родной земле. Природа сразу отвечает красотой, а иногда даже щебетанием.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малая родина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— это место, где знаком каждый поворот улицы, где рядом живут родные и друзья. Здесь человек делает первые шаги, идёт в школу и запоминает самые тёплые дни.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этих близких мест начинается чувство любви к большой стране. Когда ребёнок бережёт свой двор, улицу и парк, он учится заботиться о родной земле по-настоящему.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знать свою Родину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флаг, герб, столицу и государственный язык, он лучше понимает, в какой стране живёт, и с уважением относится к её истории и традициям.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Родины помогает замечать связь между прошлым и настоящим. Книги, праздники, памятники и семейные рассказы делают страну ближе и понятнее для каждого школьника.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проявляется в поступках: в честности, трудолюбии, доброте и заботе о людях. Так знание превращается в уважение, а уважение — в ответственность.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живут в России, и это делает страну особенно богатой традициями и культурами.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и обычаи не мешают людям жить вместе. Напротив, они учат уважению, дружбе и умению слушать друг друга.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года, Росстат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лесного ручья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в лесу тихо шуршат листья, а у ручья прилетают птицы. Если не шуметь и не бросать мусор, можно увидеть, как природа живёт своей спокойной жизнью. Тогда и зверям, и людям здесь хорошо.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с цветами и бабочками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поле кажется настоящим ковром из трав и цветов. Но рвать редкие растения нельзя: они нужны насекомым и украшают землю. Лучше любоваться ими, фотографировать и проходить мимо очень осторожно.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Озеро, которому нужна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озера вода блестит, как зеркало, и в ней видны рыбы. Если оставлять после себя мусор или разводить огонь без взрослых, красота быстро исчезнет. Бережное поведение помогает сохранить это место для всех.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красоту родной природы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Родину сильной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Сильной страну делают люди, которые учатся с интересом, работают честно и не боятся трудностей. Их старание превращается в полезные дела, нужные всем вокруг.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имеет память о прошлом. Когда семьи, школы и музеи бережно хранят историю, дети лучше понимают, как труд, смелость и единство помогали стране в разные времена.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добрые отношения между людьми. Уважение, помощь и умение договариваться делают жизнь спокойнее, а дружбу — крепче, как хороший школьный рюкзак.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Родину укрепляют и забота о природе, и любовь к родному языку, и желание делать мир чище. Из маленьких полезных дел вырастает большая сила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Родина — Россия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начинается с малого: с дома, школы, книги и доброго слова. Когда ребёнок любит и бережёт это близкое, он учится по-настоящему любить свою страну.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2026-05-24T02:56:06Z</dcterms:created>
  <dcterms:modified xsi:type="dcterms:W3CDTF">2026-05-24T02:56:06Z</dcterms:modified>
</cp:coreProperties>
</file>