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Энтин. «Слово про слово»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силе слова, рифме и доброй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Энтин: поэт, которого легко запомнить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Энтин — детский поэт и автор песен, чьи строки звучат легко и радостно. Его тексты близки детям: они играют со звуками, запоминаются с первого чтения и помогают почувствовать красоту родного языка.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интересно второклассникам
</a:t>
            </a:r>
            <a:endParaRPr lang="en-US" sz="2273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стихотворении ведёт себя как маленький озорник: двигается, звенит, шутит. Детям легко представить его живым и заметным, а значит, и текст становится ближе и понятнее.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игру со словами ребёнок замечает, что язык умеет не только называть предметы. Он помогает сравнивать, фантазировать и находить точные выражения, которые передают мысль ясно и весело.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песенка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ритмично и бодро, словно короткая песенка. Такое звучание помогает второклассникам не уставать при чтении и быстрее подхватывать интонацию, рифму и повторяющиеся созвучия.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выходит на сцену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слово похоже на героя, который появляется неожиданно и сразу привлекает внимание. Оно не стоит на месте, а словно шагает вперёд, помогая строить мысль. Рисунок может показать его как яркий персонаж среди букв.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Цепочка, которая держит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тянется к другому, и вместе они образуют понятную фразу. Так маленькие элементы превращаются в сообщение, которое можно услышать, прочитать и понять. Для иллюстрации подойдёт цепочка карточек со словами, соединённых между собой.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ведут к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видны отдельные буквы, потом из них складывается слово, а дальше рождается смысл. Это похоже на дорожку, по которой можно идти от маленького шага к большому открытию. Такой образ делает стихотворение наглядным и запоминающимся.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маленький герой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нужно человеку каждый день: чтобы спросить, объяснить, рассказать и услышать другого. Без него трудно не только говорить, но и делиться чувствами и договариваться.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уважение к родному языку. Автор показывает, что удачно найденное слово может быть точным, красивым и очень нужным в нужный момент.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доброе выражение способно поддержать, рассмешить или примирить. Поэтому слово в тексте звучит не просто как звук, а как важная сила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смысл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из звуков постепенно вырастает понятная мысль.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в стихотворении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созвучий, которые создают ощущение игры. Такие звуковые переклички делают стихотворение бодрым, весёлым и немного музыкальным.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слова лучше запоминаются. Их хочется повторять вслух, а чтение превращается не в обязанность, а в маленькое удовольствие.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легко, потому что строки короткие и звучные. Ритм помогает двигаться вперёд без остановок, будто текст сам ведёт читателя за собой.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делают речь более заметной и приятной на слух. Ребёнок быстрее улавливает повторяющиеся окончания и может предугадывать, как продолжится строка.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буква, потом звук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видны, звуки слышны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Букву можно увидеть глазами, а звук — только услышать. Энтин напоминает об этом ненавязчиво и весело. Так дети начинают внимательнее вслушиваться в речь.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которая радует слух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буквы как прыгающих, поющих и улыбающихся, стихотворение сразу становится живее. Такой образ помогает почувствовать настроение текста и не перепутать серьёзный урок с весёлой игрой.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191027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208260"/>
            <a:ext cx="310200" cy="275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слово сильным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Сказано вовремя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слово — то, которое произнесено в нужный момент. Оно помогает понять собеседника, успокоить его или поддержать, когда это особенно важно.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по смыслу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может утешить, ободрить и сделать разговор теплее. Даже короткая фраза меняет настроение, если в ней есть забота и уважение.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 яркое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делает мысль ясной, а яркое — запоминающейся. В стихотворении видно, что одно удачное выражение способно оживить весь разговор.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в речи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открывает разговор и показывает, что мы настроены дружелюбно. С него начинается общение дома, в школе и даже при случайной встрече.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такие слова звучат часто и уместно, общение становится легче. Людям проще договариваться, помогать друг другу и сохранять хорошее настроение.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Просьба, благодарность, вопрос и ответ помогают людям понимать друг друга без ссор и недоразумений. Эти слова делают речь вежливой, ясной и удобной.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паузами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стихотворение медленно, становятся заметны остановки и переключения мысли. Паузы помогают услышать, как слово «перекатывается» от строки к строке, а смысл звучит яснее и выразительнее, почти как маленькая сценка.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будто летят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воображении текст легко превращается в открытую книгу, из которой вылетают буквы. Они словно кружатся в воздухе, складываются в слова и снова разлетаются, создавая ощущение движения, игры и живого звучания речи.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 вслух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текст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слышится лёгкость и весёлое настроение. Ритм напоминает игру, поэтому текст не пугает сложностью и быстро вызывает улыбку.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звучат рифмы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звонкие созвучия делают стихотворение бодрым и чуть озорным. Возникает интерес: хочется дослушать строку до конца и поймать рифму.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доброта, удивление и желание поиграть со словами самому. Именно это помогает младшим школьникам полюбить поэзию без усилия.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разговору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общения в стихотворении: от произнесённого слова к ответу и продолжению беседы.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 словами помогает заметить их звучание и смысл. Когда текст можно и читать, и слушать, он лучше запоминается и сильнее увлекает.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Ю. Энтина «Слово про слово»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режима восприятия — чтение и слушание — особенно важны для этого стихотворения.
</a:t>
            </a:r>
            <a:endParaRPr lang="en-US" sz="5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повседневной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 слово помогает не просто говорить, а договариваться. С его помощью можно попросить, объяснить, поблагодарить и поддержать другого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перемене, в игре и даже в споре точное слово быстро меняет настроение. Одно вежливое обращение нередко делает разговор спокойнее и добрее.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нужно людям каждый день: оно помогает думать, спрашивать, отвечать и рассказывать о том, что происходит вокруг.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и точная речь делает общение понятным. Одно удачное слово может поддержать, рассмешить или помочь помириться.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Энтин показывает, что язык — это не только урок, но и радостная игра. Чем внимательнее к слову, тем богаче и красивее 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 Юрия Энтина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Энтина важны тёплые отношения между героями. В «Слово про слово» тоже чувствуется уважение к собеседнику и радость общения.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игра и повседневные детские ситуации часто становятся основой его текстов. Это делает стихи близкими младшим школьникам и понятными без лишних объяснений.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легко ложатся на ритм и звучат почти как песенка. Поэтому строки запоминаются быстро и приятно читаются вслух.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языку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Энтин умеет показывать красоту простых слов. В этом стихотворении особенно заметно, как он превращает речь в увлекательное открытие.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стихотворения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дружба связывают всё стихотворение в одно целое. Слово у Энтина не отдельно, а рядом с людьми, которые разговаривают и дружат.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придаёт тексту лёгкость и улыбку. Но за этой лёгкостью стоит важная мысль: к словам нужно относиться внимательно и бережно.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 речь — главные опоры текста. Через них видно, что слово не просто звучит, а помогает человеку объяснять мысли и понимать других.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рифма делают стихотворение живым. Именно они создают ощущение игры, благодаря которому строки хочется повторять вслух ещё раз.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Слово-птица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можно нарисовать как лёгкую птицу, которая взлетает над страницей. Она несёт звук, смысл и хорошее настроение, а её крылья будто состоят из букв. Такой образ подчёркивает свободу речи и радость от удачно сказанного слова.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Слово-дорожка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показать слово в виде дорожки из букв, по которой глаз идёт от начала к концу. По этой дорожке рождается мысль, а рядом появляются маленькие искры, шарики или облачка. Рисунок помогает увидеть, как слова складываются в разговор.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слово в рисунке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остаётся в памяти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про слово» запоминается благодаря ритму, игре и тёплому взгляду на речь. Оно учит слышать красоту языка, ценить добрые слова и говорить так, чтобы людей хотелось слушать.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2026-05-24T07:24:56Z</dcterms:created>
  <dcterms:modified xsi:type="dcterms:W3CDTF">2026-05-24T07:24:56Z</dcterms:modified>
</cp:coreProperties>
</file>