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friends: знакомство и дружба на уроке английского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знакомиться, дружить и говорить вежливо 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четвёртом классе дети уже могут коротко представиться, задать простой вопрос и ответить на него. Такие фразы помогают чувствовать себя увереннее на уроке, в паре и в игре.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знакомство на английском важно в 4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при знакомстве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обычно начинается с короткого Hello! или Hi!. Эти слова сразу задают дружелюбный тон и помогают начать общение спокойно, без неловкой паузы.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name is… помогает назвать себя ясно и просто. После неё собеседник сразу понимает, как к тебе обращаться, и знакомство становится легче.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Представиться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your name? показывает интерес к собеседнику. Он короткий, вежливый и очень полезный, потому что открывает дорогу к маленькому диалогу.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имя другого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Nice to meet you завершает знакомство доброжелательно. Такие слова помогают общению звучать тёпло и дружелюбно, как улыбка в устной форме.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приятно познакомиться
</a:t>
            </a:r>
            <a:endParaRPr lang="en-US" sz="10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Приветствие, улыбка и добрый взгляд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делает приветствие мягким и дружелюбным. Даже короткое Hello! звучит теплее, если сказать его спокойным голосом и посмотреть на собеседника доброжелательно.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помогает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не слишком громкий и не слишком тихий, собеседнику легче отвечать. Спокойная речь помогает чувствовать себя уверенно и не торопиться.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спокойно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стоять прямо, не прятать руки и не отворачиваться, знакомство выглядит естественно. Такая поза показывает, что ты готов общаться и слушать.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, Hi! и Good morning! — удобные слова для первого контакта. Они подходят для класса, коридора и перемены, когда нужно просто и вежливо поздороваться.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начала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новое знакомство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короткого диалога для урока английского в 4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3538" y="3638866"/>
            <a:ext cx="200925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75" y="2447589"/>
            <a:ext cx="267900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подружиться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попросить о чём-то вежливо: карандаш, место в паре или помощь с заданием. Оно делает просьбу мягкой и уважительной.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кто-то помог, поделился или ответил на вопрос. Благодарность делает общение тёплым и показывает, что помощь замечена.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Yes удобно для согласия в диалоге и игре. Оно короткое, легко запоминается и помогает быстро ответить без длинного объяснения.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No тоже важно, потому что оно помогает честно ответить, если что-то не подходит. Вежливый тон делает отказ спокойным и понятным.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пошло не так, короткое Sorry помогает быстро исправить ситуацию. Оно показывает, что человек замечает ошибку и готов быть внимательным.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о себе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old are you? помогает узнать возраст нового друга. Для ответа достаточно короткой фразы, и ребёнок быстро учится говорить о себе без лишних слов.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Любишь ли ты игры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 football? или другой похожий вопрос помогает поговорить о любимых занятиях. Так дети быстрее замечают, что у них есть общие интересы.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Любишь ли ты животных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like cats? подходит, если хочется найти общую тему. Любовь к животным часто вызывает улыбку и делает диалог более живым.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ты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Where are you from? звучит просто и часто встречается в знакомстве. Она помогает узнать, где живёт собеседник, и начать разговор чуть дальше.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вопросы о себе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тебе лет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How old are you? удобно отвечать I am nine. Такая фраза короткая, понятная и отлично подходит для первых разговоров на уроке.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спрашивают Where are you from? , можно сказать I am from Russia. Это простой ответ, который помогает рассказать о себе без сложных слов.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 ответе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о вкусе или интересе часто отвечают Yes, I do. Такая форма звучит естественно и помогает поддержать разговор одним коротким предложением.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в ответе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нравится, подойдёт No, I don’t. Этот ответ тоже полезен: он честный, вежливый и помогает продолжить диалог без напряжения.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делать новые друзья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игры быстро сближают детей. Когда ребята вместе собирают пазл или играют по правилам, им легче говорить I like… и находить похожие интересы.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головоломки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 и сказки помогают найти тему для разговора. Один ребёнок может сказать I like books, а другой сразу вспомнит свою любимую историю.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истории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животных почти всегда вызывает интерес. Кошки, собаки, хомяки и даже смешные попугаи помогают детям быстро понять, что у них есть общие симпатии.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футбол, танцы и другие занятия легко превращаются в дружеский разговор. Фразы I like… и I don’t like… помогают сравнить увлечения без длинных объяснений.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для всей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дети выходят во двор и быстро придумывают игру с мячом. Один говорит: «Я поймаю!», другой — «Теперь моя очередь!». Так появляются первые правила, смех и ощущение, что рядом уже есть команда.
</a:t>
            </a:r>
            <a:endParaRPr lang="en-US" sz="1132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на двоих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двое ребят садятся рядом и собирают пазл из цветных деталей. Один ищет углы, другой — подходящие картинки. Вдруг оказывается, что вместе работать не только быстрее, но и веселее, особенно когда получается последний кусочек.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для друга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достают карандаши и рисуют один большой рисунок на двоих. Кто-то рисует дом, кто-то — дерево и солнце. Потом они показывают работу друг другу и гордо улыбаются, как настоящая маленькая команда.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игре и на перемене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к знакомству, если кто-то стесняется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урока английского в 4 классе: маленькие реплики помогают начать разговор без лишнего волнения.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быть вежливым новым другом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друг сначала слушает собеседника и не перебивает его. Когда ребёнок даёт другому договорить, разговор идёт спокойнее, а человек чувствует себя рядом с ним увереннее и свободнее.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фразы звучат лучше, если произносить их спокойно и доброжелательно. Тихий, ровный голос помогает не пугать собеседника и делает первое знакомство приятным для обоих детей.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добрым тоном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показывают уважение и помогают попросить о чём-то без неловкости. Для нового друга это маленький, но очень заметный знак хороших манер и заботы.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вежливые слова
</a:t>
            </a:r>
            <a:endParaRPr lang="en-US" sz="1228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ошибся в слове или произнёс фразу не сразу, важно поддержать его, а не смеяться. Так дружба становится крепче, а урок английского — спокойнее и дружелюбнее.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обижай и не смейся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ребята знакомятся и работают вместе в классе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 парте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карточки со словами, и двое учеников по очереди читают их вслух. Один показывает hello, другой отвечает my name is… Так ребята тренируют речь и не путаются, потому что видят слово перед глазами.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задание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детей выполняет простое упражнение: соединяет слова, читает реплики и проверяет ответы друг у друга. Каждый помогает соседу, если тот задумался. Так новый друг становится не только соседом по парте, но и помощником.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паре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ученицы сидят рядом и задают друг другу короткие вопросы. Одна спрашивает: What is your name? Вторая отвечает и улыбается. Потом они повторяют фразу ещё раз, уже почти как настоящие маленькие актрисы на 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 — это нормально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выбирает не то слово или путает hello и hi. Это не беда: главное — попробовать ещё раз и спокойно повторить фразу, чтобы язык запомнил её лучше.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слово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 классе легко забыть маленькое окончание или перепутать порядок слов. Такая ошибка похожа на потерявшуюся пуговицу: неприятно, но быстро находится, если вернуться к образцу и повторить.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окончание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фразы не выходят с первого раза, особенно когда ученик волнуется. Тогда помогает короткая пауза, вдох и ещё одна попытка. Важно говорить, а не ждать идеального момента.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 сказать сразу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старается, слушает и исправляет себя, ошибка не портит общение. Новые друзья обычно ценят смелость и доброжелательность гораздо больше, чем безошибочное произношение.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Дружбе это не мешает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пригласить нового друга поиграть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короткого школьного диалога: простая фраза, название игры и вежливый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 доброе общение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знакомый может быть приятным собеседником, но всё равно важно помнить о школьных правилах. Не уходи далеко без взрослых и всегда сообщай, куда идёшь.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друг не давит и не торопит. Он замечает, если человеку нужно время, и спокойно ждёт ответа, не заставляя делать то, к чему тот не готов.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границам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просьба кажется странной или опасной, нужно сразу сказать взрослому. Вежливость не означает соглашаться на всё; забота о себе тоже часть хорошего общения.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ответах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слова, улыбка и внимание делают знакомство приятным. Но настоящая доброта всегда идёт рядом с осторожностью, чтобы общение было не только дружелюбным, но и безопасным.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вместе с разумом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урока английского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диалог начинается с приветствия. Один ученик говорит Hello! , второй отвечает Hello! и сразу становится легче продолжать разговор без лишнего волнения и длинных пауз.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паре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могут разыграть сценку из трёх-пяти реплик и показать её классу. Облачка с фразами помогают не забыть слова и делают выступление чуть веселее.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отклик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Nice to meet you звучит дружелюбно и спокойно. Если ребёнок отвечает Nice to meet you, too, разговор сразу становится похожим на настоящий маленький школьный диалог.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по имени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спросить What is your name? и услышать ответ My name is… Такая пара реплик помогает быстро запомнить, как вежливо представляться на английском.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новых друзей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игра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играют вместе, они быстрее узнают друг друга. Общая игра учит ждать очередь, делиться и радоваться успеху товарища, а не только своему собственному.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рисование, чтение или сборка из деталей создают маленькую команду. В таком деле каждый вносит свой вклад, и даже тихий ребёнок может почувствовать себя нужным.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шутки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ребят появляются одинаковые смешные моменты, им легче разговаривать. Общий смех помогает расслабиться, но он должен быть добрым, чтобы никому не стало обидно.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книги, животные, мультфильмы или спорт становятся темами для разговора. Когда дети находят что-то похожее, дружба начинается почти незаметно, как будто сама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темы, которые стоит помнить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hello и hi помогают начать разговор без страха. Это короткие и удобные слова, которые можно сказать быстро, как только увидел нового одноклассника.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name и meet нужны, чтобы назвать себя и познакомиться с другим человеком. Они часто встречаются в фразах My name is… и Nice to meet you.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знакомство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речь мягкой и доброй. С ними просьба звучит не требовательно, а благодарность — по-настоящему тепло и приятно.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play и together помогают предложить игру и показать, что хочется делать что-то вместе. Эти слова особенно полезны на перемене и в коротких диалогах на уроке.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общение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 и friends напоминают, что дружба бывает у одного человека и у целой компании. Их полезно повторять в разных заданиях, чтобы они запоминались легко.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 друзья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друзья делают школьные дни ярче, а английские фразы помогают познакомиться без волнения. Достаточно улыбки, приветствия и вежливых слов, чтобы разговор начался легко и по-доброму.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открывают дверь к дружбе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2026-05-30T10:58:36Z</dcterms:created>
  <dcterms:modified xsi:type="dcterms:W3CDTF">2026-05-30T10:58:36Z</dcterms:modified>
</cp:coreProperties>
</file>