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цвета помогают увидеть природу, чувства и смысл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Голубое и зелёное в литературе: как цвет создаёт образ мира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 художественном тексте — это не украшение, а важная деталь смысла. Он помогает понять настроение, образ героя и авторское отношение к природе и происходящему.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анализировать цвет в литературе восьмого класса
</a:t>
            </a:r>
            <a:endParaRPr lang="en-US" sz="2553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цвет в тексте чаще всего связан с небом, водой, далью и утренней свежестью. Он создаёт ощущение простора, чистоты и спокойного движения.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и прозе голубой оттенок нередко передаёт тишину, мечтательность и лёгкую грусть. Особенно выразительны образы голубого неба, голубой дали и голубого тумана.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цветовые детали помогают точнее почувствовать эмоциональный тон произведения. По ним школьник может определить, каким автор видит мир и какое настроение передаёт.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цвет как литературный образ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цвет делает пейзаж воздушным и светлым: он подходит для описания ясного дня, тихой воды и далёкого горизонта. В таком образе чувствуется покой и прозрачность.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гармонично голубые оттенки звучат рядом с белым и серебристым светом. Для иллюстрации подходят небо, река или морской берег: эти детали лучше всего передают простор и тишину.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пейзаж в литературе и живописи слова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деталь показывает не только предмет, но и эмоциональный фон сцены.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цвет помогает передать спокойствие и надежду, а значит, напрямую связан с настроением и оценкой автора.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для учебного анализа литературных текстов; данные иллюстративные, без статистической выборки.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часто цветовые образы связаны с настроением героя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связан с весной, молодой листвой, травой, садами и лесом. В литературе он передаёт рост, свежесть и движение жизни вперёд.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как образ жизни и обновления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цвет часто означает надежду, здоровье и начало нового этапа. Он помогает показать гармонию человека с природой и ощущение внутреннего обновления.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классике зелёные пейзажи нередко появляются в светлых, радостных эпизодах. Они подчёркивают пробуждение чувств и живое, меняющееся состояние героя.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детстве и юности зелёный пейзаж часто связан с лёгкостью и свободой. Такой образ делает мир открытым, светлым и полным роста.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особенно выразителен в описаниях леса, сада, поля и лугов. Он создаёт ощущение свежести, естественной красоты и живого движения природы.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мир природы в произведениях русских писателей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86134"/>
            <a:ext cx="3962400" cy="171898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образы, чувства и художественные детали этих цветов.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чаще связан с покоем, зелёный — с ростом; вместе они создают цельный образ живой и гармоничной природы.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для школьного анализа литературных текстов.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голубого и зелёного в литературе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детали помогают понять, как герой воспринимает мир. Если он замечает голубое небо или зелёный лес, это подчёркивает его внимательность и чувствительность.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цвет автор показывает не только внешнюю картину, но и внутреннее состояние персонажа. Цвет становится частью его характеристики и помогает раскрыть душевную тонкость.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серыми, чёрными или тёмными оттенками усиливает драматизм сцены. Так цветовая деталь помогает увидеть не только предмет, но и отношение героя к нему.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как средство характеристики героя
</a:t>
            </a:r>
            <a:endParaRPr lang="en-US" sz="2384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строится на точном выборе красок и ощущений. Голубой цвет передаёт простор, тишину и высокое небо, а зелёный — свежесть и движение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стихотворениях эти цвета часто соединяются с эпитетами, сравнениями и олицетворением. Благодаря этому природа кажется не статичной, а живой и чувствующей.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делает пейзаж отражением человеческих переживаний. Читатель видит не только картину природы, но и настроение, скрытое в словах автора.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Голубое и зелёное в пейзажной лирике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цветовую деталь в литературном тексте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анализа: от цветовой детали к её прямому, эмоциональному и символическому смыслу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чаще усиливает впечатление покоя, а зелёный — ощущение живого движения и роста.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цвет работает как средство пейзажа и настроения, но также помогает раскрывать героя и символику.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школьных примеров художественных текстов; дата не указана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функции выполняют голубой и зелёный цвета в тексте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Голубое и зелёное в иллюстрации к литературному произведению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над рекой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— тихая река, над которой лежит светлое голубое небо. Берега ещё прохладны, но в воде уже отражаются первые лучи. Такая иллюстрация помогает почувствовать простор, тишину и спокойное ожидание нового дня.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образ — зелёный сад, где листья блестят от капель, а трава кажется особенно свежей. Здесь цвет передаёт не только красоту природы, но и ощущение обновления, которое легко связать с литературным описанием весны.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лесу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сюжет показывает лесную дорожку, уходящую вдаль между молодыми деревьями и открытым небом. Голубой и зелёный вместе создают ощущение живого пространства, в котором природа словно приглашает читателя к размышлению.
</a:t>
            </a:r>
            <a:endParaRPr lang="en-US" sz="10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Голубое небо особенно заметно рядом с тяжёлыми тучами: светлый цвет усиливает ощущение высоты, свободы и хрупкого покоя в пейзаже.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трава выглядит ярче на фоне серой земли или коричневых стволов. Контраст подчёркивает свежесть, молодость и пробуждение природы после зимы.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и золотистые оттенки рядом с голубым или зелёным могут добавить сцене тепла, радости или солнечного света, не разрушая её цельности.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светлых и тёмных красок помогает выделить главный образ и точнее понять, какое настроение хочет передать автор.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цвета и их роль рядом с голубым и зелёным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разные приёмы помогают цвету стать выразительной частью художественного текста.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 тексте редко бывает случайным: приёмы делают его точным, эмоциональным и смысловым одновременно.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 для 8 класса; обобщение учебных примеров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приёмы, связанные с цветом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 помогает раскрыть тему природы и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природной детали к авторской мысли о связи человека с миром природы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Ассоциации помогают быстро уловить настроение текста, но их нужно проверять по словам и образам автора.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голубого и зелёного есть близкие, но не одинаковые смыслы: один чаще связан со спокойствием, другой — с жизнью и ростом.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читательских ассоциаций в школьном анализе; дата не указана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чем чаще ассоциируются голубой и зелёный цвета у читателя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25" y="3341593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81" y="1642900"/>
            <a:ext cx="194100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смыслов голубого и зелёного в разных жанрах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цвет может подчёркивать чудесность, дальний волшебный мир или особый свет. Зелёный в сказке чаще связан с оживающей природой, лесом и обновлением.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оба цвета чаще работают как часть описания места действия. Они помогают увидеть пейзаж, понять настроение героя и заметить важную деталь сцены.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лирическом тексте голубой оттенок обычно передаёт мечту, тишину и простор. Зелёный помогает показать весеннее пробуждение, надежду и тихую радость.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деталь помогает заметить не только предмет, но и авторское отношение к нему. Через голубой и зелёный текст становится более выразительным и многослойным.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цветовые образы важны для понимания текста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школьник обращает внимание на цвет, он точнее понимает настроение сцены и внутреннее состояние героя. Такая наблюдательность делает анализ более точным.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образы связывают пейзаж, чувство и мысль в одно целое. Поэтому они становятся важным ключом к теме, идее и художественному смыслу произведения.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и зелёный цвета делают литературный мир живым и понятным. Они показывают не только природу, но и настроение, характер героя и авторскую мысль.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Голубое и зелёное: цвет, который помогает читать текст глубже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2026-05-19T06:46:24Z</dcterms:created>
  <dcterms:modified xsi:type="dcterms:W3CDTF">2026-05-19T06:46:24Z</dcterms:modified>
</cp:coreProperties>
</file>