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в стереометрии: как проверять «вертикальность» прямой к плоскости.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прямой, перпендикулярной к плоскости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нужна, чтобы быстро доказывать и строить перпендикуляры в пространственных задачах: в призмах, пирамидных конструкциях и координатных моделях. Она связывает свойства фигур на плоскости с построениями в объёме.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признак в 11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перпендикулярности прямой и плоскости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называется перпендикулярной плоскости, если она пересекает эту плоскость и перпендикулярна каждой прямой, лежащей в плоскости и проходящей через точку пересечения.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нужно было бы контролировать перпендикулярность ко многим прямым в плоскости, но в задачах это неудобно. Поэтому вводят практический подход: проверяют только ключевые направления.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рассмотреть две пересекающиеся прямые в плоскости: они задают два независимых направления. Тогда вывод о перпендикулярности плоскости становится строгим и проверяемым.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673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и её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Суть: перпендикулярность к двум пересекающимся направлениям в плоскости уже гарантирует перпендикулярность ко всей плоскости.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можно «зафиксировать» двумя пересекающимися прямыми; если прямая перпендикулярна этим двум направлениям, то она перпендикулярна плоскости в целом.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(опорная формулировка признака перпендикулярности).
</a:t>
            </a:r>
            <a:endParaRPr lang="en-US" sz="6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и что требуется доказать в типовой задаче
</a:t>
            </a:r>
            <a:endParaRPr lang="en-US" sz="2468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доказать, что a перпендикулярна плоскости α, то есть a ⟂ α. Это означает, что прямая «задаёт» нормальное направление относительно плоскости.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прямая a и плоскость α. В плоскости α лежат две пересекающиеся прямые b и c. Часто уже известно, что a перпендикулярна каждой из них: a ⟂ b и a ⟂ c.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записи условия — указать общую точку: где именно a пересекает плоскость α, и через какую точку проходят прямые b и c. Без этого применение теоремы становится некорректным.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логически доказать признак перпендикулярности
</a:t>
            </a:r>
            <a:endParaRPr lang="en-US" sz="221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условий теоремы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нормали к плоскости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задаёт нормальное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 плоскости задаёт её нормальное направление: он «смотрит» строго перпендикулярно плоскости. В точке O прямая, перпендикулярная плоскости, образует прямой угол с любыми прямыми плоскости, проходящими через O.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 и связь с любыми прямыми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 рисунке важно видеть одну точку пересечения и несколько «разных» направлений внутри плоскости: две пересекающиеся прямые помогают визуально проверить, что перпендикуляр согласован со всей плоскостью, а не с одной линией.
</a:t>
            </a:r>
            <a:endParaRPr lang="en-US" sz="11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теоремы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всем линиям плоскости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плоскости, то она перпендикулярна любой прямой этой плоскости, проходящей через точку пересечения. Следовательно, угол в точке всегда 90°.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доказательств в многогранниках
</a:t>
            </a:r>
            <a:pPr algn="ctr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напрямую помогает доказывать перпендикулярность рёбер: достаточно показать, что ребро перпендикулярно основанию как плоскости. Далее перпендикулярность распространяется на нужные направления в основании.
</a:t>
            </a:r>
            <a:endParaRPr lang="en-US" sz="7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высот и расстояний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ищут высоту в пространственных фигурах, высота по смыслу является перпендикуляром к плоскости основания. Следствие теоремы поддерживает строгие построения и обоснования в таких задачах.
</a:t>
            </a:r>
            <a:endParaRPr lang="en-US" sz="8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точку можно провести лишь одну прямую, перпендикулярную плоскости.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перпендикуляра делает вычисление расстояния от точки до плоскости однозначным и строго определённым.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единственности перпендикуляра к плоскости в школьной стереометрии.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и параллельные прямые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удобно мыслить так: направление перпендикуляра — это «нормальное» направление к плоскости. Если первая прямая задаёт нормаль, то параллельная ей прямая задаёт то же направление и остаётся перпендикуляром.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особенно эффективно в призмах и параллелепипедах: боковые рёбра там попарно параллельны. Тогда перпендикулярность одного ребра основанию помогает распространить вывод на другие рёбра.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 и одна из них перпендикулярна плоскости, то вторая тоже перпендикулярна этой плоскости. Причина в том, что параллельные прямые имеют одинаковое направление.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6118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ситуации: прямая в плоскости, наклонная, перпендикуляр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возможных положения прямой относительно плоскости по величине угла между ними и по смыслу: лежит ли прямая в плоскости или задаёт нормаль.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зависит от значения угла: 0° соответствует плоскости, 90° — нормали; промежуточные значения дают наклонные прямые.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определению угла между прямой и плоскостью в школьной стереометрии
</a:t>
            </a:r>
            <a:endParaRPr lang="en-US" sz="6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признака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проверку: пытаются установить перпендикулярность, опираясь только на одну прямую в плоскости. Признак требует двух пересекающихся прямых, чтобы надёжно «собрать» два независимых направления.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перпендикуляр с наклонной прямой. Прямая может пересекать плоскость и при этом не быть нормалью: важно различать угол 90° и более «малые» углы.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общую точку пересечения. Если прямая a и выбранные прямые b, c не пересекаются в одной точке, то конструкция признака разрушается и вывод о перпендикулярности становится недоказанным.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Стремятся «доказать перпендикулярность плоскости», не уточнив пару прямых, которые лежат в плоскости и должны образовать необходимую проверку. Сравнивают не то и не с тем.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обозначает меру отклонения прямой от положения «лежит в плоскости», то при приближении к 90° направление стремится стать нормалью.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переход показывает: только при угле 90° прямая получает статус перпендикуляра, а при 0° она уже принадлежит плоскости.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определение угла между прямой и плоскостью (интерпретация по значениям 0°, 45°, 90°).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ребро как нормаль к основанию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параллелепипеде боковые рёбра перпендикулярны плоскости основания. Это объясняется тем, что вертикальное ребро перпендикулярно двум пересекающимся рёбрам основания, задающим две независимые линии в этой плоскости.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«две пересекающиеся прямые» дают основание для вывода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удобно выделить нижнее основание и верхнее основание, а также одно вертикальное ребро. Две пересекающиеся линии на основании выступают аналогом пары прямых b и c, по которым проверяется перпендикулярность бокового ребра плоскости основания.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прямоугольный параллелепипед
</a:t>
            </a:r>
            <a:endParaRPr lang="en-US" sz="28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расстоянием от точки до плоскости
</a:t>
            </a:r>
            <a:endParaRPr lang="en-US" sz="273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Кратчайшее расстояние от точки до плоскости строится вдоль перпендикуляра. Именно по перпендикуляру от точки опускают отрезок на плоскость, и его длина становится искомым расстоянием.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от точки до её основания на плоскости образует прямой угол с плоскостью, поэтому задача расстояния в пространстве сводится к работе с одним «правильным» отрезком.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вычислениях этот приём помогает находить высоты в пирамидах и расстояния в многогранниках, а также использовать ортогональные проекции при решении геометрических задач.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перпендикулярности к плоскости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применения признака (через две пересекающиеся прямые в плоскости и общую точку).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плоскости и направление перпендикуляра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n является нормальным к плоскости: он показывает направление всех прямых, которые перпендикулярны данной плоскости. Поэтому нормаль связывает геометрию и алгебру.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декартовой системе координат плоскость задают уравнением Ax + By + Cz + D = 0. Коэффициенты при x, y, z образуют вектор n = (A, B, C).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прямой есть направляющий вектор, пропорциональный (A, B, C), то она параллельна нормали и значит перпендикулярна плоскости. Так признак получает аналитическое подтверждение.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68462"/>
            <a:ext cx="3377400" cy="2110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теорема в задачах стереометрии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перпендикулярной прямой к плоскости выступает универсальным «мостом» между доказательством, построением и вычислением в пространственных задачах.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логика (две пересекающиеся прямые) поддерживает несколько типов задач: доказательные, конструктивные и расчётные.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стереометрии, практическое применение признака и его следствий
</a:t>
            </a:r>
            <a:endParaRPr lang="en-US" sz="6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формулировки, которые важно запомнить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перпендикулярна плоскости, если она перпендикулярна каждой прямой плоскости, проходящей через точку пересечения. В доказательствах достаточно опираться не на всё множество прямых, а на проверяемую пару.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перпендикулярности достаточно установить, что прямая перпендикулярна двум пересекающимся прямым данной плоскости через общую точку. Эти линии задают разные направления в плоскости.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точку, не лежащую в плоскости, можно провести только одну прямую, перпендикулярную этой плоскости. Поэтому перпендикуляр к плоскости там однозначен и удобен для расчётов расстояний.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формулировки складываются в «набор инструмента»: признак через две прямые, единственность перпендикуляра и связь с измерением расстояния. Именно их применяют при типовых стереометрических заданиях.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прямой, перпендикулярной к плоскости, сокращает сложную проверку до анализа двух пересекающихся прямых в плоскости. Она помогает доказывать перпендикулярность рёбер, строить высоты, работать с расстояниями и использовать координатные модели.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роль теоремы в стереометрии 11 класса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2026-05-13T11:29:40Z</dcterms:created>
  <dcterms:modified xsi:type="dcterms:W3CDTF">2026-05-13T11:29:40Z</dcterms:modified>
</cp:coreProperties>
</file>