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и стихотворение «Одиночество»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грусти, дружбе и внимании к тому, кто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Барто: поэтесса, которую читают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писала короткие и очень понятные стихи о детях, их играх, семье и школьной жизни. Её тексты легко запоминаются, потому что в них есть ритм, простые слова и знакомые каждому ребёнку ситуации.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сразу задаёт тихое и грустное настроение текста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Л. Барто «Одиночество»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помогает понять тему ещё до чтения: герой чувствует себя одиноким и ждёт общения.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спокойная, печальная тишина. Кажется, что герой всё время прислушивается: не подойдёт ли кто-нибудь и не заговорит ли с ним.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 рисунка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пустая скамейка, двор или площадка, где один ребёнок стоит в стороне. Такой образ сразу помогает увидеть чувство ожидания.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становится особенно тяжёлым, когда рядом никто не замечает твоего настроения. Стихотворение показывает, как важно быть внимательным к другому человеку.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напоминает: дружба начинается с участия. Если заметить того, кто стоит в стороне, можно очень быстро превратить грусть в тёплое общение.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слово, улыбка или приглашение в игру могут изменить день. Иногда именно такой маленький шаг помогает человеку почувствовать себя нужным и не забытым.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48" y="1890721"/>
            <a:ext cx="282938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герой стихотворения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шумит и не жалуется громко. Он просто ждёт общения и очень остро чувствует, что рядом пусто.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который ждёт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переживания понятны сразу, потому что он говорит просто и искренне. В такой речи нет лишних слов, только настоящая детская грусть.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Честные чувства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хочет быть замеченным и мечтает, чтобы кто-то подошёл первым. В этом ожидании слышится вера в дружбу и участие.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друзей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важно не только поиграть, но и почувствовать, что он не один. Это делает образ героя очень близким и понятным детям.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быть увиденным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чувство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показывают, как одиночество постепенно превращается в надежду на дружбу.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ясный язык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короткая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начинает с простых слов, которые ребёнок понимает без объяснений. Сразу слышится живой голос и знакомая детская интонация.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точное впечатление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ритму и простоте язык не отвлекает от смысла. Читатель сразу замечает настроение героя и его тихую надежду.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ясная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легко складывается в понятный образ: кто-то стоит один, ждёт и молчит. Ничего лишнего, только главное чувство.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представить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двор после игры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двор, где ещё недавно бегали дети, а теперь один угол будто стал особенно тихим. Рядом свободное место, и именно оно сильнее всего подчёркивает отсутствие друга. Такой рисунок легко передаёт ожидание и грусть.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 краю площадки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площадке шумно, но один ребёнок стоит чуть в стороне и смотрит на играющих. Он не мешает, не зовёт громко, а просто ждёт, что его заметят. В этом кадре хорошо видно одиночество и надежду.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ребёнок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грустью у героя живёт надежда. Он верит, что достаточно одного доброго шага, чтобы снова почувствовать себя нужным.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ощущает тоску: вокруг есть движение, а рядом с ним — пустота. Из-за этого одиночество кажется особенно заметным и немного обидным.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растерянность. Ребёнок не понимает, почему к нему не подходят, и молча ждёт, что кто-то всё-таки обратит на него внимание.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чувств делает стихотворение очень правдивым. Дети легко узнают в нём собственные переживания и понимают, как важно не быть равнодушным.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560" y="2192950"/>
            <a:ext cx="2021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334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27570"/>
            <a:ext cx="317700" cy="2541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близко детям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на перемене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первоклассники знают это чувство: ты стоишь рядом и ждёшь, когда тебя позовут играть. Стихотворение точно передаёт такое знакомое ожидание без сложных слов.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Похожесть на личный опыт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понять, потому что в нём есть ситуации из обычной жизни: двор, игра, тишина и пустое место рядом. Каждый ребёнок может вспомнить что-то похожее.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быть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важно не только играть, но и быть принятой частью компании. У Барто это чувство видно сразу: хочется, чтобы рядом оказался друг и стало не так одиноко.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в стихотворении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показывает: дружба — это не громкие обещания, а маленькие поступки. Один дружеский жест способен прогнать грусть и сделать обычный день теплее.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стихотворении начинается с простого внимания: заметить того, кто стоит в стороне, и не пройти мимо. Иногда этого уже достаточно, чтобы человеку стало легче.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ждёт особого повода. Он подходит первым, говорит доброе слово, приглашает в игру и умеет услышать чужое настроение, даже если о нём молчат.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6100" y="1488625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Замечать одиночество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увидеть, что человеку не хватает общения. Герой стихотворения показывает: одиночество не всегда заметно, но его можно почувствовать по тишине и грустному взгляду.
</a:t>
            </a:r>
            <a:endParaRPr lang="en-US" sz="1308" dirty="0"/>
          </a:p>
        </p:txBody>
      </p:sp>
      <p:sp>
        <p:nvSpPr>
          <p:cNvPr id="10" name="Text 3"/>
          <p:cNvSpPr txBox="1"/>
          <p:nvPr/>
        </p:nvSpPr>
        <p:spPr>
          <a:xfrm>
            <a:off x="2099275" y="2346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оставлять одного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урок — не отворачиваться от того, кто стоит в стороне. Иногда простое приглашение в игру помогает лучше любых длинных слов.
</a:t>
            </a:r>
            <a:endParaRPr lang="en-US" sz="1308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063375"/>
            <a:ext cx="3955200" cy="6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Создавать дружный класс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стихотворение подводит к важной мысли: в классе каждому должно быть место. Когда детей замечают и принимают, в группе становится легче и радостнее учиться.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255872" y="3217200"/>
            <a:ext cx="39552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Проявлять участие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подойти с добротой, человек быстрее перестаёт грустить. Участие, улыбка и внимательный вопрос делают общение спокойным и тёплым.
</a:t>
            </a:r>
            <a:endParaRPr lang="en-US" sz="13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пишет очень понятно: короткими фразами, без лишних украшений. Поэтому её стихи легко читать вслух, запоминать и сразу представлять описанную ситуацию.
</a:t>
            </a:r>
            <a:endParaRPr lang="en-US" sz="1364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умеет говорить с ребёнком просто и уважительно. Из-за этого стихотворение не кажется нравоучением, а звучит как честный разговор о важном.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всегда есть живое чувство и знакомая детям обстановка. Это может быть игра, школа, двор или разговор, в котором слышны настоящие детские переживания.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стихов Агнии Барто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выглядеть герой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можно изобразить стоящим чуть в стороне от остальных детей. Его поза должна быть спокойной, но немного грустной. Важно показать ожидание, а не просто одиночество.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опущенные руки, внимательный взгляд и тихое выражение лица. Одежда может быть самой обычной, потому что главное в этом образе — настроение, которое легко прочитать без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чтения стихотворения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32625" y="2867025"/>
            <a:ext cx="1754100" cy="13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Начать тихо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лучше читать негромко и спокойно. Такой старт сразу создаёт задумчивое настроение и помогает слушателям настроиться на чувства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767550" y="2102625"/>
            <a:ext cx="1754100" cy="13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Делать мягкие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нужны, чтобы услышать ожидание и грусть между строками. Они помогают прочувствовать тишину, которая окружает героя, и не спешить с чтением.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08650" y="1460250"/>
            <a:ext cx="1754100" cy="13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Читать ясно и 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должны звучать чётко и естественно. Если читать без лишней торопливости, смысл становится понятнее, а эмоции — ближе и честнее.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849750" y="922025"/>
            <a:ext cx="1754100" cy="13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Завершить с надеждой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интонация может стать чуть теплее. Тогда слышно, что герой всё-таки ждёт дружбы и верит: кто-то обязательно подойдёт.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одинокому ребёнку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которая помогает перевести внимание к человеку в дружескую поддержку.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для класса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в классе важно быть внимательным друг к другу. Если кто-то стоит один, его нужно заметить и по-доброму пригласить к общему делу.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учатся замечать чужое настроение, класс становится дружнее. Тогда каждый чувствует себя нужным, а на переменах и уроках появляется больше тепла.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говорить о вежливости, уважении и сочувствии. Эти качества делают общение спокойнее, а совместные игры и задания — намного приятнее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текст Агнии Барто не стареет. Он говорит о чувствах, которые понятны и сегодняшним школьникам, и их друзьям, и взрослым.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не ждать, пока кто-то другой проявит заботу. Иногда достаточно самому подойти, улыбнуться и предложить общение — это совсем не сложно.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напоминает, что одиночество бывает даже среди людей, если рядом нет внимания. Простое доброе слово может изменить настроение сильнее, чем кажется.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дети тоже могут чувствовать себя лишними, если их не зовут играть или не слушают. Поэтому стихотворение остаётся очень понятным и близким.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и сегодня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 чём говорит «Одиночество»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Агнии Барто учит замечать грусть другого человека и отвечать на неё добротой. Оно напоминает: дружба начинается с внимания, а тепло — с простого человеческого участия.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2026-05-23T23:37:01Z</dcterms:created>
  <dcterms:modified xsi:type="dcterms:W3CDTF">2026-05-23T23:37:01Z</dcterms:modified>
</cp:coreProperties>
</file>