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строение и работа сердца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структуру, функции и процессы работы главного органа кровообращения человека.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сердца в организме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главный двигатель крови, снабжающий организм кислородом и питательными веществами. Оно удаляет углекислый газ и гарантирует жизнедеятельность всех систем тела.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Анатомия: основные отделы сердца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четырёх камер: двух предсердий и двух желудочков, разделённых перегородками для предотвращения смешивания крови.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предсердие принимает венозную кровь, которая далее поступает в правый желудочек для отправки в лёгкие на насыщение кислородом.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предсердие получает насыщенную кислородом кровь и передаёт её в левый желудочек, откуда кровь поступает в большой круг кровообращения.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связаны клапанами, они контролируют движение крови в одном направлении, препятствуя её обратному току.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расположение сердца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сердце напоминает конус и расположено в грудной клетке между лёгкими, смещено немного влево от середины грудины.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сердца варьируется от 250 до 330 грамм, покрыто защитной оболочкой — перикардом, который оберегает его от повреждений.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стенки сердца: три слоя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слой — эндокард, покрывающий внутренние поверхности камер и клапанов, обеспечивает гладкость движения крови.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Средний, самый толстый слой — миокард, состоит из поперечно-полосатой мышечной ткани, отвечающей за сердечные сокращения.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слой — эпикард, включённый в состав перикарда, защищает сердце и уменьшает трение при работе органа.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клапанов сердца и их функции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Митральный и трикуспидальный клапаны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клапаны располагаются между предсердиями и желудочками, обеспечивая проход крови из предсердий в желудочки и предотвращая её обратный ток во время сокращения.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Аортальный клапан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выходе из левого желудочка аортальный клапан регулирует выброс крови в аорту и препятствует её возврату в сердце после сокращения.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Легочный клапан и роль в малом круге кровообращения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клапан контролирует выход крови из правого желудочка в лёгочный ствол, позволяя кровоснабжать лёгкие кислородом без обратного потока.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кровообращения: системный и лёгочный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51" y="1491950"/>
            <a:ext cx="2781436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(системный) круг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Насыщенная кислородом кровь из левого желудочка движется к органам и тканям, отдаются кислород и питательные вещества, после чего венозная кровь возвращается в правое предсердие.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097175" y="1491950"/>
            <a:ext cx="2781436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(лёгочный) круг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Венозная кровь из правого желудочка направляется к лёгким для насыщения кислородом и последующего возврата в левое предсердие.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крови, перекачиваемый сердцем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 подростков чуть ниже, но сердце и у них эффективно снабжает ткани кислородом.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бесперебойно работает, перекачивая в среднем 4–5 литров крови в минуту для жизнедеятельности организма.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сердечного цикла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Систола предсердий — сокращение, обеспечивающее наполнение желудочков кровью.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Систола желудочков — мощное сокращение, в ходе которого кровь выбрасывается в легочную артерию и аорту.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Диастола — период расслабления всех камер сердца, когда происходит наполнение предсердий и подготовка к следующему циклу.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крови через камеры сердца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движения крови от вен к органам и обратно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Автоматизм сердца и водители ритма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 автоматизм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способно самостоятельно генерировать электрические импульсы благодаря пейсмекерным клеткам. Главный из них — синусовый узел, который задаёт ритм сокращений, не требуя внимания нервной системы.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система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 распространяется по атриовентрикулярному узлу и далее по пучку Гиса и волокнам Пуркинье. Так обеспечивается слаженное сокращение предсердий и желудочков, поддерживая непрерывную работу сердца.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Коронарные сосуды — важнейшие артерии, поставляющие кислород мышце сердца. Их закупорка ведёт к серьёзным нарушениям, включая ишемическую болезнь.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Всероссийское кардиологическое общество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
</a:t>
            </a:r>
            <a:endParaRPr lang="en-US" sz="661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получает кислород и питательные вещества благодаря коронарным артериям, основным источникам его питания.
</a:t>
            </a:r>
            <a:endParaRPr lang="en-US" sz="20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артериальной и венозной крови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составе и движении артериальной и венозной крови, отражающие их функции и цветовые характеристики.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кровь насыщена кислородом и движется по организму, тогда как венозная возвращается к сердцу, отводя углекислый газ.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учебник анатомии человека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работы сердца при физических нагрузках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активности частота сердечных сокращений увеличивается, чтобы обеспечить органы кислородом и питательными веществами. Усиливается выброс крови из сердца, поддерживая повышенный метаболизм.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пульс и давление постепенно возвращаются к нормальным значениям. Быстрое восстановление сигнализирует о хорошей физической подготовке и здоровье сердечно-сосудистой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пульса и артериального давления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давление характеризуется двумя значениями: систолическим и диастолическим. Нормальные показатели у подростков — около 110/70 мм рт. ст., что свидетельствует о здоровье сосудов.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от нормы в пульсе или давлении могут указывать на проблемы с сердцем или сосудами, требуя консультации врача и возможного лечения.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отражает число сердечных сокращений в минуту — у подростков обычно 70–90 ударов. Измерять пульс удобно на запястье или шейной артерии.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сердца у подростков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сердца в подростковом возрасте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полового созревания сердце увеличивается в размере примерно на четверть, а частота сердцебиения выше, чем у взрослых. Это связано с ускоренным метаболизмом и гормональными изменениями.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сосудистой системы и ритма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перестройка влияет на работу сосудов и может вызывать временные нарушения ритма. Эти изменения считаются нормальными и проходят с адаптацией организма.
</a:t>
            </a:r>
            <a:endParaRPr lang="en-US" sz="11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здоровье сердца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Несбалансированное питание с избытком сахара и жиров негативно сказывается на состоянии сердечно-сосудистой системы, повышая риск заболеваний.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Малоподвижный образ жизни ухудшает кровообращение, снижает тонус сосудов и способствует развитию ожирения и гипертонии.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Стрессы и вредные привычки, такие как курение и чрезмерное употребление энергетиков, вызывают повреждение сосудов и ухудшают работу сердца.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требует сбалансированной диеты, регулярных физических нагрузок, управления стрессом и отказа от вредных привычек.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профилактики сердечно-сосудистых заболеваний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и правильное питание снижают вероятность развития сердечных заболеваний и способствуют укреплению сосудистой системы.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формирование здоровых привычек и своевременные медицинские обследования особенно важны для подростков, чтобы сохранить здоровье сердца на долгие 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Среднестатистическое сердце сжимается свыше 100 000 раз в сутки и обеспечивает активную работу тела и мозга на протяжении всей жизни.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журнал по кардиологии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5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 миллионов литров
</a:t>
            </a:r>
            <a:endParaRPr lang="en-US" sz="4507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крови перекачивает сердце за всю жизнь, что подчёркивает его неустанную работу и важность для организма.
</a:t>
            </a:r>
            <a:endParaRPr lang="en-US" sz="22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бережное отношение к сердцу – залог здоровья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сердца диктует необходимость заботы о нём с раннего возраста. Здоровый образ жизни и профилактика помогают сохранить активность и минимизировать риски сердечно-сосудистых заболеваний.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2026-05-09T02:44:19Z</dcterms:created>
  <dcterms:modified xsi:type="dcterms:W3CDTF">2026-05-09T02:44:19Z</dcterms:modified>
</cp:coreProperties>
</file>