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Америки: хозяйство и внутренние различия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в масштабах одной страны.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США изучают по регионам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территория, разная история освоения и неравномерное распределение ресурсов сформировали несколько экономических моделей внутри одной страны. Чтобы понять США, важно рассматривать не только общие показатели, но и различия между регионами, городами и штатами.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хозяйства США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услуги формируют основу американской экономики: финансовые операции, образование, медицина, торговля, транспорт и IT обеспечивают большую часть доходов и занятости населения.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остаётся высокотехнологичной и конкурентоспособной. Особенно заметны машиностроение, авиационно-космический комплекс, химия, нефтепереработка и производство электроники.
</a:t>
            </a:r>
            <a:endParaRPr lang="en-US" sz="1029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даёт сравнительно небольшую долю ВВП, но отличается крупными хозяйствами, высокой механизацией, высокой урожайностью и ориентацией на экспорт.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экономики США: производство и занятость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занятости и выпуска показывает, насколько экономика США ориентирована на услуги и крупные высокопроизводительные сектора.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доминирует и в экономике, и на рынке труда; сельское хозяйство мало по численности занятых, но очень эффективно.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экономики США на основе данных World Bank и CIA World Factbook; значения округлены.
</a:t>
            </a:r>
            <a:endParaRPr lang="en-US" sz="6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их роль в размещении отраслей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запасы нефти и газа сосредоточены в Техасе, на Аляске и в районе Мексиканского залива, поэтому здесь особенно развиты добыча, переработка и энергетика.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железо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уголь и железные руды стали базой промышленного роста Аппалачей и района Великих озёр, где сложились металлургия, машиностроение и мощная транспортная сеть.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Обилие водных ресурсов и плодородных почв поддерживает сельское хозяйство, гидроэнергетику и перерабатывающие производства, особенно в районах с устойчивым снабжением водой.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океанам и удобные порты усилили внешнюю торговлю, развитие судоходства и концентрацию промышленных узлов вдоль побережий и крупных речных путей.
</a:t>
            </a:r>
            <a:endParaRPr lang="en-US" sz="8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экономические районы США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по-разному специализируются крупнейшие районы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страны дополняют друг друга: одни сосредоточены на управлении и финансах, другие — на производстве, сырье, агробизнесе и инновациях.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географии США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 — историческое ядро индустриализации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индустриализация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стал первым крупным промышленным районом США: здесь раньше других сформировались фабрики, банки, транспортные коридоры и плотная сеть городов.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Мегалополис Босваш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Атлантического побережья сложился Босваш — единая городская полоса от Бостона до Вашингтона, где сосредоточены управление, бизнес и высококвалифицированные кадры.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 — крупнейший финансовый центр страны, а Бостон и Филадельфия известны университетами, медициной и научными учреждениями, формирующими человеческий капитал региона.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старой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старых промышленных городах традиционные отрасли сократились, но сохранились инфраструктура, транспортная доступность и потенциал для новых видов деятельности.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Запад: промышленность, транспорт и сельское хозяйство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долго считался основой американского промышленного пояса: здесь особенно развиты автомобилестроение, металлургия, пищевая промышленность и выпуск сельскохозяйственной техники.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выполняет роль крупнейшего транспортного узла страны, связывая железные дороги, автомагистрали, авиационные потоки и распределение товаров по внутренним рынкам.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Зерновой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Айова, Иллинойс, Небраска и Индиана входят в зону развитого зернового и животноводческого производства, где высока механизация и велика товарность хозяйства.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сельское хозяйство региона тесно связаны: заводы выпускают технику, а аграрный сектор обеспечивает сырьё для пищевой и перерабатывающей отраслей.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Деиндустриализация и рост сектора услуг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рабочих мест сопровождалось ростом новых профессий, связанных с офисной, научной и цифровой экономикой.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индустриальная база ослабла, а новые центры роста сместились к регионам с более выгодными условиями для бизнеса и населения.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на основе общих тенденций экономической географии США после 1970-х годов.
</a:t>
            </a:r>
            <a:endParaRPr lang="en-US" sz="6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6" y="1492488"/>
            <a:ext cx="261188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4952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856" y="3506288"/>
            <a:ext cx="261188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США: быстрый рост и новые отрасли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сырьё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Техас стал одним из главных центров нефтегазовой отрасли, нефтехимии и энергетики. Здесь же развиваются связанные производства, исследовательские центры и крупные деловые кластеры.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Флорида выросла как регион туризма, торговли и сервисной экономики. Тёплый климат, побережья и большие потоки мигрантов усиливают спрос на жильё, инфраструктуру и рабочие места.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сборка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Джорджия и Северная Каролина развивают логистику, промышленность и сборочные производства. Их рост поддерживают транспортные коридоры, доступная рабочая сила и благоприятные условия для инвестиций.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внутренних различий в США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исторические этапы освоения территории и перестройки хозяйства, которые усиливали региональную неравномерность.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США: инновации, порты и контрасты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мировой культуры и 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 сочетает киноиндустрию, логистику и международные связи, а Сан-Франциско — инновации, финансы и предпринимательство. Порты Тихоокеанского побережья обеспечивают приток товаров и людей, делая регион одним из важнейших внешнеэкономических шлюзов страны.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Калифорнийский технологический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Калифорния объединяет университеты, исследовательские центры, стартапы и крупные корпорации. Кремниевая долина стала символом инновационной экономики, где создаются цифровые продукты, а не только материальные товары. Именно здесь особенно заметна связь науки, капитала и высококвалифицированного труда.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внутренние пустынные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западном побережье сосредоточены плотная застройка, транспорт, рабочие места и услуги, тогда как внутренние районы часто остаются малонаселёнными и более сухими. Этот контраст подчёркивает, как природные условия и историческое освоение влияют на современную экономическую географию региона.
</a:t>
            </a:r>
            <a:endParaRPr lang="en-US" sz="877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штатов США по специализации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крупные штаты США различаются по ведущим отраслям и роли в хозяйстве страны.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штаты развиваются не одинаково: одни опираются на финансы и технологии, другие — на энергетику, торговлю или туризм.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специализации крупнейших штатов США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16299" y="1341101"/>
            <a:ext cx="225750" cy="258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Города-мегаполисы как центры экономики и управления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Штаб-квартиры и капитал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крупнейших агломерациях сосредоточены штаб-квартиры корпораций, банки и страховые компании. Именно здесь принимаются ключевые решения, влияющие на распределение инвестиций и рабочих мест по всей стране.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привлекают университеты, исследовательские лаборатории и медицинские центры. Такая концентрация знаний усиливает инновации, формирует кадровый резерв и поддерживает высокий спрос на квалифицированный труд.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Издержки урбанизации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повышает стоимость жилья, усиливает нагрузку на транспорт и ухудшает экологическую ситуацию. Чем крупнее агломерация, тем заметнее становится проблема пространства, времени и качества городской среды.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мегаполисов часто соседствуют богатые деловые кварталы и районы с низкими доходами. Это показывает, что экономическая мощь города не отменяет социального неравенства.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Чикаго, Хьюстон и Лос-Анджелес связывают воздушные, железнодорожные и автомобильные потоки. Через эти узлы идёт движение товаров, пассажиров и финансовых операций.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Доходы, стоимость жизни и социальные различия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высоких доходах прибрежные штаты нередко сталкиваются с самой дорогой недвижимостью и сильной нагрузкой на городской рынок жилья.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 сильные штаты не всегда обеспечивают более доступную жизнь: высокий доход часто сопровождается дорогими услугами и жильём.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сопоставление по типичным различиям между крупными штатами США
</a:t>
            </a:r>
            <a:endParaRPr lang="en-US" sz="7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США как высокотехнологичная отрасль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товарные фермы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США строится на больших фермерских хозяйствах, ориентированных на рынок и экспорт. Такой масштаб позволяет эффективно использовать технику, рабочую силу и современные агротехнологии.
</a:t>
            </a:r>
            <a:endParaRPr lang="en-US" sz="801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отрасли широко применяются комбайны, системы орошения, удобрения, селекционные сорта и цифровой контроль. Это повышает урожайность и снижает зависимость от ручного труда и погодных рисков.
</a:t>
            </a:r>
            <a:endParaRPr lang="en-US" sz="801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сельскохозяйственные районы охватывают Великие равнины, Средний Запад, долину Миссисипи и Калифорнию. Их специализация связана с климатом, почвами, водой и доступом к рынкам.
</a:t>
            </a:r>
            <a:endParaRPr lang="en-US" sz="809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экспортная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входят в число крупнейших производителей и экспортёров кукурузы, сои, пшеницы, хлопка и мяса. Поэтому аграрный сектор важен не только для внутреннего рынка, но и для мировой торговли.
</a:t>
            </a:r>
            <a:endParaRPr lang="en-US" sz="8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и внешние связи США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Автомагистрали, железные дороги и трубопроводы связывают штаты в единую хозяйственную систему. Благодаря этому сырьё, готовая продукция и рабочая сила быстро перемещаются между регионами.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аэропорты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гавани и крупные аэропорты обеспечивают международную торговлю, пассажирские потоки и транзит контейнеров. Они усиливают связь страны с мировыми рынками и глобальными цепочками поставок.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Лос-Анджелес, Хьюстон, Чикаго и Майами играют роль ключевых транспортных и коммерческих центров. Здесь сосредоточены логистика, финансовые операции и распределение товаров.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Внешнеэкономический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сеть делает США удобной площадкой для торговли, инвестиций и международного бизнеса. Именно инфраструктура помогает стране сохранять масштаб и гибкость хозяйства.
</a:t>
            </a:r>
            <a:endParaRPr lang="en-US" sz="8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Проблемные зоны и контрасты внутри страны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внутри США сосуществуют территории с разной динамикой развития, уровнем доходов и качеством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проявляется не только между регионами, но и внутри городов и сельской местности, где различаются возможности и качество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внутренним экономическим контрастам США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хозяйства США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экономика сталкивается с соперничеством со стороны азиатских стран, особенно в промышленности и технологиях. Это требует постоянного обновления производства и инвестиций в науку.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жильё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и бедными районами усиливается, а дефицит доступного жилья особенно заметен в крупных агломерациях. Это влияет на мобильность населения и уровень жизни семей.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износ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дороги, мосты, сети водоснабжения и энергетические объекты нуждаются в обновлении. Изношенная инфраструктура снижает эффективность хозяйства и повышает уязвимость к сбоям.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угрозы, пожары, ураганы и наводнения усложняют развитие отдельных территорий. При этом США сохраняют сильные позиции в исследованиях, стартапах и высокотехнологичном производстве.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сила единого рынка и разнообразия регионов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 держится на сочетании общего рынка и разных региональных моделей. Именно разнообразие, мобильность населения и способность быстро перестраивать хозяйство объясняют устойчивость страны.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2026-06-02T22:41:05Z</dcterms:created>
  <dcterms:modified xsi:type="dcterms:W3CDTF">2026-06-02T22:41:05Z</dcterms:modified>
</cp:coreProperties>
</file>