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основа систематики, эволюции и сохранения биоразнообразия.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Вид, его критерии и структура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современные взгляды на понятие вида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сформировалось в XVIII веке с Линнеем и развито Дарвином. Современная биология дополняет его данными генетики и молекулярной биологии.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биологический взгляд: вид — группа особей, способных к размножению и плодотворному потомству.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подход выделяет виды по уникальным внешним признакам и форме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вида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Филогенетический и экологический подходы рассматривают эволюционную линию и занимаемую нишу.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оценивает общий генофонд и различия на молекулярном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для выделения вида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— набор характерных внешних признаков, используемый для визуального разделения видов.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— ареал и экологические предпочтения, влияющие на адаптацию и выживание.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— особенности обмена веществ и способы размножения, отражающие важные различия.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— стабильный хромосомный набор и последовательности ДНК, подтверждающие родство.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89273"/>
            <a:ext cx="4348200" cy="2282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критериев вида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преимущества и ограничения основных критериев при выделении видов.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 критериев повышает точность определения вида.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Базы систематики», 2022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группа особей одного вида, обитающих на общей территории и способных к взаимному скрещиванию.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генами между членами популяции обеспечивает генетическое единство и адаптивность вида.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популяции в структуре вида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вида часто обусловлены локальными экологическими условиями и проявляются в морфологии и физиологии.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типов структуры вида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Монопопуляционные виды имеют одну устойчивую популяцию, тогда как полипопуляционные включают множество генетически разнообразных групп.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Виды-эндемики ограничены узким ареалом, а космополиты расселены широко по различным регионам.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приспособлены к узкой экологической нише, генералисты — к широкому диапазону условий.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вида на примере волка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взаимодействия популяций и их генетический обмен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состоят из популяций с разным размером, плотностью и локальными адаптациями.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между популяциями поддерживает общий генофонд и биологическую целостность.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Популяционное разнообразие и взаимодействие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различия между дворняжками и породистыми собаками в пределах одного вида.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может привести к формированию подвидов или рас.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видов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имеют ядро ареала с высокой плотностью особей и периферийные популяции с меньшей численностью.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популяции рыси в Евразийском лесном поясе с различиями в численности и адаптациях.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ядро обеспечивает генетическое разнообразие и стабильность вида.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группы демонстрируют генетическую и экологическую уникальность.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при наличии физических барьеров, разделяющих популяции и препятствующих их встрече и скрещиванию, что способствует независимой эволюции видов.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связана с разницей в условиях обитания и занятии разной экологической ниши, что ограничивает контакт особей даже на пересекающихся территориях.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изоляция: типы и значение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Морфофизиологическая и генетическая изоляции связаны с несовместимостью репродуктивных органов и генетических систем, предотвращая образование жизнеспособного потомства между видами.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Этологическая изоляция обусловлена различиями в брачном поведении и ритуалах, что препятствует распознаванию партнёров других видов и скрещиванию.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 и его проявления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и морфологические отличия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 включает разнообразие форм вследствие полиморфизма, когда в пределах одного вида существуют различные морфы с отличительными признаками. Эти отличия служат адаптацией к разным условиям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этологические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проявляются экологические различия — вариации поведения и физиологии, обусловленные средовыми факторами. Такой спектр адаптаций повышает жизнестойкость и выживаемость вида в изменяющихся условиях.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— сосуществование различных форм в пределах одной популяции или вида, различающихся по внешнему виду или физиологическим признакам, что увеличивает биологическую вариативность.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Полиморфизм: определение и примеры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полиморфизм поддерживается естественным отбором и случайными изменениями, способствуя адаптации вида к экологическим вызовам и генетической стабильности.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белые и серые морфы берёзовой пяденицы, меняющиеся в зависимости от условий окружающей среды, а также разнообразие групп крови у человека, обуславливающее разные физиологические реакции.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и гибридизация между видами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скрещивания между видами зависит от степени генетической близости и отсутствия строгих репродуктивных барьеров, но результат чаще всего — нежизнеспособные или стерильные гибриды.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гибридов — мул от скрещивания лошади и осла, а также лигр при скрещивании тигра и льва. Однако в дикой природе такие случаи редки из-за естественных изоляционных механизмов.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этапы существования вида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вида начинается с процессa специрования — разделения исходной популяции на новые репродуктивно изолированные группы с новыми признаками.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происходит в случае негативных изменений среды или конкуренции, приводящее к исчезновению вида и утрате генетического потенциала популяций.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стагнации — период относительной стабильности численности и среды обитания, когда генетическая структура видa относительно постоянна.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расцвета характеризуется увеличением численности и расширением ареала, сопровождаемым наращиванием генетического разнообразия и адаптаций.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Кейс-стади: формирование нового вида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1970-х годах отдельные популяции ястребов в Чехии подверглись географической и поведенческой изоляции. Различия в внешнем облике и размерах закрепились генетически, ведущие к обособлению вида.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нового вида ястреба в Чехии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показали, что изоляция сопровождалась изменениями в брачном поведении и предпочтениях окраски, что ускорило репродуктивную изоляцию и формирование самостоятельного таксона.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изоляционных механизмов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поддерживает стабильность экосистем, предотвращая цепные реакции разрушения биотических сообществ и поддерживая природные циклы.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включаются виды, находящиеся под угрозой исчезновения, например, амурский тигр и зубр, требует системных мер их защиты и восстановления популяций.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охраны видов и биоразнообразия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WWF и IUCN координируют усилия по охране редких видов, внедряя программы сохранения и повышая осведомлённость 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и ее роль в экосистеме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Видовая структура определяет взаимодействия между организмами, влияя на конкуренцию, стабильность пищевых цепей и поддержание биологического баланса.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составе видов могут привести к кризисам биоценозов, ухудшая качество среды и снижая продуктивность экосистем.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виды, такие как бобр или волк, играют роль регуляторов экосистемы, обеспечивая разнообразие и устойчивость сообществ.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виды, как чайки рода Larus, затрудняют чёткое определение вида из-за постепенных изменений признаков в географической цепочке популяций.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понимания вида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ДНК-штрихкодирование, вызывают споры о наиболее релевантных критериях вида между биологическими, морфологическими и генетическими подходами.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 горизонтальный перенос генов у микроорганизмов усложняют классификацию, требуя комплексных молекулярных методов анализа.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является ключевым для изучения эволюции и биологических процессов. Современное понимание внутривидового разнообразия и структуры важно для охраны природы и устойчивого развития общества.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понимания вида для науки и общества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2026-05-10T06:23:41Z</dcterms:created>
  <dcterms:modified xsi:type="dcterms:W3CDTF">2026-05-10T06:23:41Z</dcterms:modified>
</cp:coreProperties>
</file>