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природе и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связывает геометрию с красотой форм и удобством решений в быту.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симметрию в 10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разбирать свойства фигур и строить чертежи на плоскости, а затем переносить идеи в пространство. В 10 классе её рассматривают через преобразования: отражение, поворот и перенос. Это напрямую пригодится в черчении, архитектуре, дизайне, анализе объектов природы и развитии точности рассуждений.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симметрии в геометрии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возникает, когда две части фигуры лежат по разные стороны прямой и при отражении относительно неё полностью совпадают. Прямая в таком случае выступает «границей» зеркального равенства.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сохраняет фигуру при повороте на 180° вокруг точки. Эта точка играет роль центра, а пары соответствующих точек располагаются на равных расстояниях от него.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 связана с совпадением фигуры после поворота на некоторый угол. Он может быть 60°, 90° или 120°, и чем больше «повторов» даёт поворот, тем нагляднее закономерность.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Переносная симметрия проявляется в повторении одинаковых элементов через равные промежутки. Её легко заметить в орнаментах и узорах: фрагменты «шагают» по плоскости, сохраняя форму и размеры.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 живой 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её особенно легко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многих растений, крылья бабочки, лепестки некоторых цветков и даже человеческое лицо демонстрируют осевую симметрию. Часто достаточно мысленно провести «ось», чтобы увидеть зеркальные пары элементов и общую уравновешенность формы.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даёт небольшие отклонения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и растений форма редко бывает строго идеальной: рост, условия развития и повреждения вносят изменения. Поэтому симметрия обычно приближённая, но по ней всё равно можно судить о приспособленности и способе движения или опыления.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симметрии чаще встречаются в природе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наблюдается не идеальная, а приближённая симметрия: формы сохраняют общий план, но допускают естественные «расхождения».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группировка примеров по описаниям школьной биологии и наблюдениям в природе (точные статистические данные не приводятся).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большинство объектов подчиняются повторяющейся схеме, хотя степень симметричности различается. Это поддерживает идею симметрии как закономерности развития, а не как математического шаблона.
</a:t>
            </a:r>
            <a:endParaRPr lang="en-US" sz="9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кристаллов и снежинок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обычно выглядит как фигура с шестилучевой симметрией: повторяющиеся «ветви» расходятся из центра. Такая закономерность связана с тем, как кристаллы льда формируются из воды по определённым физическим правилам роста.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Гранёные кристаллы соли, кварца и алмаза имеют регулярную внутреннюю организацию. Она отражается во внешней форме: одинаковые по смыслу грани и углы повторяются, потому что частицы располагаются упорядоченно.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углов и граней показывает, что симметрия здесь не «художественный эффект», а следствие структуры твёрдого вещества. Поэтому геометрия оказывается полезной для понимания физических свойств материи.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симметрия в живых организмах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процессов формирования формы (на уровне школьной модели)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Асимметрия как нормальное явление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движения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Идеальная симметрия у людей встречается редко: левая и правая половины лица не совпадают полностью, а руки могут заметно различаться по силе и точности. Это нормально и связано с индивидуальным развитием.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«по-своему»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побеге листья часто располагаются не абсолютно одинаково. Такие различия могут быть следствием поворотов стебля, неравномерного освещения и особенностей условий роста, а не «ошибкой» развития.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асимметрия — результат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отклонения не всегда означают недостаток: они становятся естественным итогом роста и взаимодействия организма со средой. Асимметрия может помогать адаптации, хотя формы остаются узнаваемыми.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симметрии и их значения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виды симметрии связаны с практическими свойствами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и логических связей «форма → функция» (точные измерения не приводятся).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объект «поддерживает повтор» при преобразовании, его конструкция обычно становится более предсказуемой и удобной в работе. Это помогает объяснить, почему симметрия часто встречается в природе и технике.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архитектуре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 с осью: строгость и уравновешенность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здание, где центральная ось задаёт ритм: симметрично расположены окна, колонны и вход. Такой приём делает композицию визуально устойчивой и «читаемой» с первого взгляда. Архитектура выигрывает от повторяющихся элементов фасада.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театры: где симметрия поддерживает торжественность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храмах, дворцах и театрах симметрия часто организует пространство вокруг главного направления. Чёткие пары элементов помогают зрителю ориентироваться и воспринимать здание как цельную композицию. Даже лестницы и декоративные детали становятся частью единого геометрического замысла.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технике и её практическая польза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симметричных узлах детали легче согласовать по форме, а движение становится более предсказуемым: это снижает разброс параметров при эксплуатации и ремонте.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примеров; шкала оценок 1–5 (условно), март 2026.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геометрия, тем стабильнее работа механизма: симметрия помогает уменьшать перекосы, неравномерные нагрузки и нежелательные колебания.
</a:t>
            </a:r>
            <a:endParaRPr lang="en-US" sz="10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орнаментах и дизайне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тетрадные узоры и многие логотипы строятся на повторении и зеркальном согласовании элементов: так возникает порядок, который глаз быстро распознаёт.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задаёт ритм и визуальную ясность. Когда основной мотив повторяется, композиция выглядит собранной, а элементы — «на своих местах», даже в сложных рисунках.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графическом дизайне симметрию часто комбинируют с контрастом: выделяют главный центр или линию, а второстепенные детали оставляют повторяющимися и поддерживающими акцент.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— узоры плитки, декоративные рамки, упаковка товаров: одинаковые формы, перенесённые и «подогнанные» друг к другу, делают оформление аккуратным и удобным для восприятия.
</a:t>
            </a:r>
            <a:endParaRPr lang="en-US" sz="11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как геометрическое преобразование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Перенос: фигура смещается в пространстве без изменения формы и размеров; для симметрии важно, что новый образ совпадает с исходным после соответствующего сдвига.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прямой: каждая точка фигуры переходит в точку на равном расстоянии от оси, поэтому «левая» и «правая» части взаимно совпадают.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центра: фигура совмещается сама с собой при повороте на заданный угол, а расстояния до центра и взаимное положение точек сохраняются.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симметрии фигуры
</a:t>
            </a:r>
            <a:pPr algn="l" indent="0" marL="0">
              <a:lnSpc>
                <a:spcPct val="80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оси, центра или угла поворота и вывод типа симметрии; возможна фиксация приближённой симметрии.
</a:t>
            </a:r>
            <a:endParaRPr lang="en-US" sz="2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2445" y="1683322"/>
            <a:ext cx="4005514" cy="23502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разных областях знаний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науки используют один и тот же принцип: регулярность формы либо улучшает работу механизмов, либо подсказывает структуру и закономерности объекта.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примеры из жизни и науки с конкретным видом симметрии и практическим смыслом регулярности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примеров по материалам школьного курса; март 2026.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симметрии и его причины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Асимметрия в природе появляется, когда развитие идёт неравномерно: мутации, болезни или травмы меняют форму и нарушают «идеальный» план организма, поэтому совпадение частей становится неполным.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несимметричность может быть связана с дефектом материала, ошибками сборки или износом. Иногда же различие сторон специально полезно для функции устройства или ориентации.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несимметричность может быть связана с дефектом материала, ошибками сборки или износом. Иногда же различие сторон специально полезно для функции устройства или ориентации.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встречается в повседневной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элементы помогают быстрее считывать форму: водитель, спортсмен или покупатель ориентируются по понятным «якорям» симметрии — колёсам, логотипам, повторяющимся деталям.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распределение по учебным примерам; доли условные, март 2026.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сферах симметрия работает как инструмент удобства: она усиливает читаемость формы и снижает риск ошибок в использовании объектов.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2244" y="1651915"/>
            <a:ext cx="411075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98895"/>
            <a:ext cx="469800" cy="375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как общий язык природы и науки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«половины» тела и направленные признаки облегчают движение и ориентацию. Симметрия служит маркером закономерности строения и помогает объяснять сходство форм.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структура кристаллов и снежинок подсказывает, как «упакованы» частицы. Симметрия здесь выступает признаком устойчивости и повторяемости микростроения.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и центральная симметрия делает фасады уравновешенными и визуально спокойными. Повтор элементов поддерживает цельность пространства и улучшает восприятие масштаба.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узлов поддерживает равномерность нагрузок и предсказуемость работы механизмов. Поэтому движение и вращение получаются более стабильными и с меньшей вибрацией.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симметрию вокруг себя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Заметьте «опорный» элемент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фигуру целиком и спросите себя: есть ли ось, центр или повторяющийся мотив, который возникает через равные промежутки.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Проверьте совпадение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отражение или поворот: сравните соответствующие части, чтобы одинаковые элементы действительно оказались на тех же местах.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Учитывайте приближение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точного совпадения нет, оцените, насколько отклонения малы. В природе почти всегда встречается приближённая, а не идеальная симметрия.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Симметрия: важное понятие геометрии и окружающего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— универсальный принцип организации формы: в живых организмах она связана с ростом и развитием, в геометрии — с преобразованиями фигур, в практике — с прочностью, удобством и красотой.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2026-05-14T04:11:46Z</dcterms:created>
  <dcterms:modified xsi:type="dcterms:W3CDTF">2026-05-14T04:11:46Z</dcterms:modified>
</cp:coreProperties>
</file>