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человек в зарубежной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испытания раскрывают характер героя?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мы читаем о приключениях, путешествиях, выборе и взрослении. Герои Сервантеса, Шекспира, Диккенса, Киплинга, Сент-Экзюпери учат судить о человеке по поступкам.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7 класса: человек в пути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человека не в одиночестве, а среди семьи, друзей, общества и времени, которое влияет на его решения и поступки.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есть мечты, страхи, слабости и совесть, поэтому он может ошибаться, сомневаться и затем меняться, становясь глубже и понятнее читателю.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сюжет строится вокруг испытания: оно проверяет смелость, честность, умение отвечать за выбор и показывает истинный характер персонажа.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как главный герой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 в разные эпохи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как литература по-разному понимает человека в разные времена.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становится все сложнее: от идеала сильной личности к глубокому внутреннему миру и исторической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зарубежной литературы разных эпох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состояния человека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Буря, море,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зарубежной литературе пейзаж часто передает чувства героя. Буря выражает тревогу, море становится испытанием, а пустыня помогает услышать собственные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Шекспира, Стивенсона и Сент-Экзюпери природа не просто фон. Она подчеркивает одиночество, опасность, надежду и делает переживания героя особенно заметными.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нравственные вопросы школьники встречают чаще всего.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дружба, выбор и взросление; остальные темы дополняют разговор о человеке в сложном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зарубежной литературы, изучаемых в 7 классе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произведениях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идеалу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выбирает жизнь по высоким представлениям о чести. Его свобода связана не с удобством, а с верностью собственным убеждениям и готовностью идти против насмешек.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 Крузо учится жить один, работать и принимать решения без подсказок. Свобода становится для него трудом, дисциплиной и умением отвечать за каждый шаг.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принц понимает: если кого-то приручил, нельзя забыть об ответственности. Настоящая свобода не разрушает связь, а делает ее более честной и бережной.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желанием и долгом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герой должен решить, что важнее: личное желание, мечта или обязанность перед другими. Именно этот выбор раскрывает его зрелость.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путь испытаний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сказках, повестях, романах и притчах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принц среди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путешествует по разным планетам и видит, как взрослые часто заняты только цифрами, властью или привычками. Он остается один со своими вопросами, потому что ищет не удобство, а настоящую дружбу и смысл. На фоне пустынных пейзажей особенно заметны его нежность и тоска.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Гекльберри Финн на дороге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 бежит от жестокого мира и долго остается без надежной опоры. Его одиночество связано не только с опасностью, но и с тем, что он не похож на окружающих. Дорога и река превращаются в пространство выбора, где герой учится слушать совесть.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Диккенса в большом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Диккенса одиночество часто рождается из бедности, потери близких и равнодушия взрослых. Они живут среди толпы, но чувствуют себя незащищенными и лишними. Именно поэтому в их историях так важны сострадание, поддержка и надежда на справедливость.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 и поиск понимания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произведения, изучаемые в школе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каждое испытание раскрывает героя по-своему и ведет к важному нравственному выводу.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не только проверяет героя, но и меняет его взгляд на себя, людей и мир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главных героев в известных произведениях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добро через честность, сострадание и верность: именно они помогают героям не ожесточиться и сохранить уважение к людям даже в трудных обстоятельствах.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в книгах проявляется не только в жестоких поступках отдельных персонажей, но и в равнодушии, жадности и несправедливых правилах, которые ломают человеческие судьбы.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литературе не бывает слабым: оно требует смелости, терпения и готовности защищать другого, даже если за это приходится платить собственной спокойной жизнью.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художественном мире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у героев, которые остаются верными себе, когда вокруг становится трудно, страшно или несправедливо.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доброта, верность и ответственность: именно они удерживают героя от жестоких решений и помогают сохранить нравственный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зарубежной литературы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героям сохранить человечность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и судьба человека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обращается к морским путешествиям, открытиям и жизни вдали от дома: человек должен действовать самостоятельно и проверять себя в неизвестном мире.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социальное неравенство, бедность и судьбы детей; писатели показывают, как общество влияет на характер и будущее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чаще оказывается перед выбором между личным счастьем, долгом и внутренней свободой, а история становится испытанием нравственной позиции.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потрясения и утрата привычного мира усиливают темы ответственности, одиночества и поиска смысла жизни в меняющейся реальности.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 в зарубежной литературе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герои особенно остро чувствуют несправедливость и фальшь, потому что смотрят на мир напрямую, без привычки взрослых оправдывать плохие поступки.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честность, фантазия и доверчивость помогают писателям говорить о взрослении: Том Сойер, Маленький принц и герои Диккенса учат замечать главное в человеке.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раскрывают человека: в одном важнее поступок, в другом — внутренний мир, а в третьем — борьба с обстоятельствами.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трагедия чаще всего показывают героя глубже, а сказка и приключение ярче подчеркивают его моральный выбор и смелость.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зарубежной литературы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зарубежной литературы и особенности героя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литературе напоминает о жизненном пути героя: она показывает движение вперёд, выбор направления и готовность принять последствия собственного решения.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символы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связано с испытанием, неизвестностью и поиском себя; такой образ делает переживания героя особенно сильными и заметными для читателя.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звезда и пустыня тоже несут смысл: дом означает тепло и защиту, звезда — надежду, а пустыня — одиночество и время для раздумий.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деталь, пейзаж или предмет помогают понять характер героя точнее, чем длинное объяснение, потому что смысл раскрывается через образ.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проблемы рождается вывод автора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тема и поступки героя приводят к нравственному выводу в зарубежном произведении.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зарубежная литература близка современным школьникам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дружбы, одиночества, свободы и справедливости понятны каждому школьнику, потому что они связаны с повседневным выбором, отношениями с людьми и поиском своего места.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далёких странах и в другой эпохе герои переживают страх, надежду, сомнение и радость так же, как современные читатели, поэтому их судьбы легко понять.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 ключевым произведениям и авторам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темы и образы особенно важны в произведениях зарубежных авторов, изучаемых в школе.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по-разному показывают человека, но всех объединяет интерес к нравственному выбору, человеческому достоинству и испытаниям характера.
</a:t>
            </a:r>
            <a:endParaRPr lang="en-US" sz="11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зарубежной литературы 7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яснее в испытаниях
</a:t>
            </a:r>
            <a:endParaRPr lang="en-US" sz="1618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учит видеть, что именно в трудных обстоятельствах раскрываются настоящие качества человека: доброта, смелость, совесть, верность и уважение к другим.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2026-05-22T12:24:29Z</dcterms:created>
  <dcterms:modified xsi:type="dcterms:W3CDTF">2026-05-22T12:24:29Z</dcterms:modified>
</cp:coreProperties>
</file>