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России оживает в слове, красках и человеческих судьбах.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история в картинах и литературе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понятнее через образы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исторические события видны не только в тексте, но и в картинах. Это помогает сравнить героя, эпоху и настроение времени, лучше понять быт, одежду и характеры людей прошлого.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рассказывает о событии через слово, поступки героев и авторское отношение. Читатель видит не только факт, но и его смысл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передает эпоху через цвет, композицию, лица и жесты. Художник делает видимыми то, что в тексте нужно воображать, и создает сильный зрительный образ.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писатели и художники часто обращались к истории одновременно. Их интересовали честь, долг, вера, свобода и цена государственных перемен.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и то же событие можно увидеть по-разному: в книге — как переживание героя, в картине — как сцепление деталей, света и движения.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живопись как два языка одной эпохи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темы чаще встречаются в искусстве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живопись особенно любит моменты, где судьба страны видна в поступках людей и напряжении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художники выбирали сюжеты войны, правления и народной жизни: именно они сильнее всего выражают память эпохи.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истории искусства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святость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Нестеров показывал древнюю Русь через монастыри, храмы и спокойный пейзаж. В его картинах история звучит тихо, как память о вере и духовной силе народа.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Нестеров: духовная история России
</a:t>
            </a:r>
            <a:endParaRPr lang="en-US" sz="2126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полотна близки литературе, где важны совесть, выбор и очищение души. Здесь главное — не событие само по себе, а состояние человека перед лицом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Суриков: историческое событие как драматический конфликт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выбирал минуты, когда история словно меняет направление. В такой момент особенно заметны страх, решимость и столкновение разных взглядов.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как участник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картинах много людей, и каждый реагирует по-своему. Толпа не просто фон, а живая сила, которая усиливает напряжение сцены.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жестов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головы, поднятая рука, сжатые пальцы или замершая поза помогают понять чувства героев без длинных объяснений.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Сурикова прошлое предстает не спокойным рассказом, а сильным переживанием. Он показывает, что за каждым событием стоят выбор и цена поступка.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9167"/>
            <a:ext cx="3709500" cy="1500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исторические сюжеты в живописи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картины помогают увидеть, как художники превращали события прошлого в яркие и запоминающиеся образы.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история раскрывается через человеческие чувства: вину, верность, конфликт и героизм.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исторической живописи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Репин: история через чувства и характеры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показывает событие так, будто оно происходит прямо перед зрителем. В «Иване Грозном и сыне его Иване» главное — не только сюжет, но и сильнейшее душевное потрясение.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«Запорожцах» художник раскрывает характеры через смех, речь и живые лица. История здесь ощущается как встреча свободных людей, умеющих отвечать на вызов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исторической картины от замысла к полотну
</a:t>
            </a:r>
            <a:endParaRPr lang="en-US" sz="184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художник соединяет исторические знания и художественный образ.
</a:t>
            </a:r>
            <a:endParaRPr lang="en-US" sz="8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в картинах связан с созданием нового государства, строительством Петербурга и появлением новых порядков. Художники подчеркивают силу преобразований и энергию перемен.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часто окружен кораблями, военными сценами и строящимся городом. Так показывается движение России к Европе и к иной исторической эпохе.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успехами в картинах видна и цена реформ: напряжение, сопротивление старого мира и сложность выбора между прошлым и будущим.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I в русской живописи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русской истории в известных полотнах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чаще всего выбирают моменты перемен, войны и реформ, где особенно заметны характеры людей и напряжение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Петровская эпоха и 1812 год: именно они дают художникам яркий конфликт, масштаб и сильные национальные образы.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тематике наиболее известных произведений русской исторической живописи XIX–начала XX века, обобщение учебных и музейных материалов.
</a:t>
            </a:r>
            <a:endParaRPr lang="en-US" sz="6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литературе и живописи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Весна–лето 1812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перед войной отражается в литературе и первых исторических образах, где Россия предстает перед испытанием и выбором.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военный эпизод становится символом стойкости; художники и писатели показывают не только бой, но и цену мужества.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победе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произведения закрепляют тему единства, долга и героизма, превращая события 1812 года в национальный исторический образ.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опустевшего и горящего города подчеркивает трагедию вторжения и силу народной памяти о пережитом.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истории: кто был героем картины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живопись особенно ценна тем, что делает видимыми не только правителей, но и тех, кто жил внутри эпохи: стрельцов, казаков, солдат, крестьян и ремесленников.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передается через позы, взгляд, одежду и жесты. Так картина показывает, как большие события отражались в жизни обычных людей и сохранялись в памяти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взгляд на прошлое в искусстве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историческая живопись все точнее обращалась к человеку, его чувствам и общественной памяти.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парадных изображений власть постепенно смещается к человеку, народу и смыслу исторического события для 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русской исторической живописи и литературы по школьному курсу искусства.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помогает увидеть эпоху сразу: костюмы, оружие, архитектуру, предметы быта и выражения лиц складываются в цельный образ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полезна для сравнения с литературой, потому что делает описание событий наглядным и помогает лучше представить место действия и героев.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полотно не просто повторяет факты: художник выбирает самый выразительный момент и показывает свое понимание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картина как визуальный источник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ощущение эпохи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— одежда, знамена, посуда, улицы, избы и храмы — помогают сразу определить историческое время. Такие элементы часто основаны на музейных предметах и архивных источниках.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согласованы между собой, картина выглядит убедительно. Тогда легче сопоставить ее с литературным описанием и заметить, как художник передает атмосферу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сильнее всего работают на историчность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изображены предметы эпохи, тем легче зрителю поверить в историческую достоверность сцены и понять ее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костюмы и архитектура: именно они быстрее всего задают время, а лица усиливают эмоциональное воздействие.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оценка художественных признаков исторической картины по музейным и учебным примерам.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исторический сюжет запоминается, когда в нем есть ясный конфликт, важный для страны момент и герой, через которого можно прочитать событие.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выразительность помогает зрителю не просто узнать факт, а почувствовать трагедию, гордость или восхищение, связанные с прошлым.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делает изображение убедительным, а узнаваемые детали помогают использовать картину на уроках, в музеях и учебниках.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полотна становятся символами, потому что сохраняют не только память о событии, но и отношение к нему нескольких поколений.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картины становятся символами эпох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русская история в картинах и книгах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повторяющиеся смысловые линии, общие для исторической живописи и литературы.
</a:t>
            </a:r>
            <a:endParaRPr lang="en-US" sz="8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в живописи и слове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книги вместе делают прошлое понятным и живым: живопись показывает эпоху глазами, а литература раскрывает чувства и выбор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2026-05-19T04:41:30Z</dcterms:created>
  <dcterms:modified xsi:type="dcterms:W3CDTF">2026-05-19T04:41:30Z</dcterms:modified>
</cp:coreProperties>
</file>