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Держава Сельджуков и образование Османской империи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Сельджуки подготовили почву для появления Османской державы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XI–XIV веках тюркские племена двигались на запад, Византия теряла силы, а в Анатолии возникали местные княжества. Именно здесь позже укрепились османы.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тюрков, Византии и новых княжеств
</a:t>
            </a:r>
            <a:endParaRPr lang="en-US" sz="274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375" y="2914555"/>
            <a:ext cx="2752500" cy="1803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 возвышение Сельджуков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0740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Огузское происхождение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5870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Сельджуки происходили из огузских тюрков, кочевых племён Центральной Азии. Их объединение стало заметной силой в мусульманском мире после переселения на запад.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 Данданакане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1040 году победа над Газневидами при Данданакане закрепила их власть и открыла путь к созданию большой державы.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 Хорасане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половине XI века они усилились в Хорасане, где получили опыт управления, войны и переговоров с соседними государствами.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Тугрул-бек и Алп-Арслан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Тугрул-бек заложил основы державы, а Алп-Арслан продолжил её укрепление, готовя Сельджуков к новым завоеваниям и расширению влияния.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 Багдад
</a:t>
            </a:r>
            <a:endParaRPr lang="en-US" sz="1100" dirty="0"/>
          </a:p>
        </p:txBody>
      </p:sp>
      <p:sp>
        <p:nvSpPr>
          <p:cNvPr id="22" name="Text 11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1055 году сельджуки вошли в Багдад, поддержали халифа и стали считаться защитниками исламского мира на востоке.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державы при Малик-шахе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Малик-шахе владения сельджуков простирались от Средней Азии до Сирии и части Малой Азии, что делало державу одной из самых сильных в регионе.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границы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Визирь Низам аль-Мульк помогал поддерживать порядок, организовывал управление и укреплял связи между разными областями огромного государства.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Низам аль-Мулька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развивались города, усиливалась торговля и появлялись новые центры ремесла, где селились учёные, купцы и служилые люди.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Строились медресе, а тюркская военная знать получала всё больше влияния, опираясь на армию и службу султану.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Медресе и знать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хронология показывает, как из побед и расширения выросло государство, а затем началось его ослабление и дробление.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расцвета единый центр ослаб, но сельджукское наследие продолжило жить в Румском султанате и ранней османской власти.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исторической хронологии XI–XIV веков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истории Сельджуков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1071: Манцикерт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Алп-Арслана разгромила византийское войско у Манцикерта. Император Роман IV Диоген оказался в плену, что стало тяжёлым ударом для Византии.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этого момента Анатолия всё заметнее переходила под влияние тюркских правителей. Именно здесь позднее укрепились сельджукские и османские государства.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Тюркские племена получили возможность переселяться в Малую Азию. Для них это означало новые земли, а для Византии — усиление потерь в Анатолии.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 Манцикерте и перемены в Анатолии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464" y="2477750"/>
            <a:ext cx="5852172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ресурсы имели стороны и почему исход борьбы был важен для Анатолии.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Сельджуки были сильнее в мобильной войне, а Византия опиралась на крепости и старую систему управления, которая постепенно слабела.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государств XI–XIII веков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Сельджуки и Византия: сравнение сил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66125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Румский султанат в Малой Азии
</a:t>
            </a:r>
            <a:endParaRPr lang="en-US" sz="2546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в Конье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Конья стала политическим центром султаната. Здесь сосредоточивались власть, ремесло и торговля, а город быстро рос благодаря положению на важных путях.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торговых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Султанат контролировал дороги между Востоком и Средиземноморьем. Это приносило доходы, помогало охранять караваны и связывало разные области Малой Азии.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Связующее звено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Румский султанат соединял мусульманский Восток и византийский мир. Через него шёл обмен товарами, людьми и культурными традициями.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язык в канцелярии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делопроизводстве сельджуки широко использовали персидский язык. Он помогал вести записи, составлять документы и управлять огромной державой, где жили разные народы и племена. Благодаря этому власть султана становилась более упорядоченной и понятной для чиновников.
</a:t>
            </a:r>
            <a:endParaRPr lang="en-US" sz="956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Медресе как школа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Медресе были не только религиозными школами, но и центрами подготовки будущих судей, учёных и писцов. В таких учебных заведениях формировались люди, которые умели читать, спорить и служить государству.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городов и дорог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Сельджукские здания легко узнать по высоким порталам, куполам и богатому орнаменту. Такие постройки украшали города, а караван-сараи защищали купцов в пути и напоминали, что торговля была важной частью жизни державы.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управление в сельджукском мире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сельджукского мира появились бейлики
</a:t>
            </a:r>
            <a:endParaRPr lang="en-US" sz="242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ослабление центра и внешнее давление привели к росту местных княжеств в Анатолии.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Монгольское давление и распад единого центра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разгрома сельджуков в 1243 году власть султанов резко ослабла: Румский султанат вынужден был признавать зависимость от монгольских правителей и терял самостоятельность в важнейших решениях.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при Кёсе-Даге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уже не мог надёжно собирать налоги, охранять дороги и быстро реагировать на угрозы. Из-за этого управление областями стало разрозненным, а порядок в Анатолии заметно ухудшился.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контроль страны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166111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Наместники и военные вожди получили больше свободы и начали действовать почти как самостоятельные князья. Они опирались на собственные отряды, земли и местные ресурсы, а не на султана.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166111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местных правителей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76736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единая власть ослабла окончательно, в Анатолии усилились небольшие княжества. Именно они стали политической основой для последующего появления бейликов, среди которых особенно выделились османские земли.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76736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бейликам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области получали больше свободы действий и быстрее превращались в самостоятельные центры силы, чем земли, удалённые от военных рубежей.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центра и постоянная война на границе создавали условия, в которых местные правители быстрее укреплялись и расширяли власть.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урока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усиливались пограничные бейлики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Бейлик Османов: начало пути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Османский бейлик возник в северо-западной Анатолии, рядом с византийской границей. Такое положение облегчало походы, привлекало воинов и делало новые завоевания особенно выгодными для правителя.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положение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 и его люди собирали вокруг себя переселенцев, воинов и тех, кто искал добычу и новые земли. Бейлик рос не только за счёт оружия, но и благодаря притоку людей.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сторонников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двух миров — мусульманского и христианского — превращало бейлик в активную пограничную силу. Здесь легче было начинать походы, укреплять авторитет и расширять владения шаг за шагом.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энергия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Османа создали прочный фундамент для дальнейшего роста. Из небольшого пограничного владения постепенно формировался центр, который смог объединять новые территории и усиливать власть правителя.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будущей державы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Орхан и первые успехи османов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9150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Орхане османы захватили Бурсу, и этот город стал важным политическим и торговым центром. Он помог укрепить власть бейлика и придал ему устойчивую опору на новых землях.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79150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Бурсы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68495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Следующим крупным успехом стала Никея. Её взятие показало, что османы уже способны вести длительную борьбу за важные города и закрепляться в ключевых районах Малой Азии.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68495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Покорение Никеи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57847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османы начали чеканить собственную монету, улучшать управление и привлекать новых жителей. Бейлик всё заметнее превращался в организованное государство, а не просто в военный союз.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157847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государства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868348"/>
            <a:ext cx="4332300" cy="18794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элементы сельджукского опыта были унаследованы османами и почему именно это помогло новой державе укрепиться в Анатолии.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Османы не начинали с нуля: они унаследовали важные методы управления, войны и хозяйственного развития, а затем приспособили их к своим условиям.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истории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сельджуков к османам: преемственность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Византии в появлении Османской державы
</a:t>
            </a:r>
            <a:endParaRPr lang="en-US" sz="2956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империи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кризисы и войны сделали Византию менее сильной и менее надёжной защитницей своих восточных владений. Это открыло соседним правителям возможность постепенно расширяться в Малой Азии.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будущего роста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территории, которые раньше принадлежали Византии, позже стали ядром османской державы. Поэтому ослабление Византии прямо повлияло на ускорение османского подъёма.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важных пунктов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османы брали города и крепости, они получали не только землю, но и ремесленников, торговые доходы и удобные опорные пункты для дальнейшего наступления.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Османской империи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исторических событий, показанная как цепочка причин и следствий.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державы опирались на тюркскую военную силу, ислам и контроль над важными путями, но османы сумели сделать эту модель более устойчивой.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Сельджуки заложили основы, а османы превратили их в более централизованное и долго живущее государство.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обобщение по материалам урока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Сельджуков и Османов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XI–XIII века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сельджукскую эпоху сложились важные модели управления, войны и освоения земель, которые позже османы смогли развить и сделать частью своей державы.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 временем, когда сельджукский опыт подготовил основу будущей османской власти.
</a:t>
            </a:r>
            <a:endParaRPr lang="en-US" sz="1138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истории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Сельджуки стали фундаментом османского подъёма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Сельджуков, Румского султаната и бейликов показывает, как одно государство передавало другому землю, опыт и традиции. На этой основе выросла Османская империя.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2026-06-02T07:17:24Z</dcterms:created>
  <dcterms:modified xsi:type="dcterms:W3CDTF">2026-06-02T07:17:24Z</dcterms:modified>
</cp:coreProperties>
</file>