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воздушная оболочка Земли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окружает Землю и удерживается её притяжением; поддерживает жизнь, погоду и защищает от части космического воздействия.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атмосфера важна для географии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связана с природой и повседневной жизнью. Она влияет на температуру, образование облаков и осадков, распределяет влагу. Поэтому изучение атмосферы помогает понять оболочки Земли и их роль в жизни людей, растений и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воздух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воздуха составляет азот — примерно 78%. Он делает воздух «непригодным» для быстрого горения и помогает сохранять устойчивый состав атмосферы.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Кислорода в воздухе около 21%: именно он нужен для дыхания людей и животных. Без кислорода большинство живых организмов не смогло бы получать энергию.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Аргона почти 0,93%, а углекислого газа около 0,04%. Кроме основных газов в воздухе есть водяной пар, пыль, дым и другие примеси.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4215" y="1145300"/>
            <a:ext cx="54156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долю составляют основные газы воздуха, и поясняет их роль в природе.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воздуха: основные газы и их значение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воздуха не равен одному веществу: ключевые газы выполняют разные функции, а «доля» показывает их вклад в общую картину.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предоставленного описания слайда (проценты основных газов).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атмосферы и вид Земли из космоса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атмосферы нет «твердой» границы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атмосферы нет чёткой твёрдой границы: по мере удаления от поверхности воздуха становится всё разреженнее. Большая часть воздуха сосредоточена в нижних слоях, поэтому изменения ощущаются постепенно.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выглядит из космоса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Земля окружена тонкой голубой оболочкой. Она выглядит очень «узкой» по сравнению с размером планеты, потому что даже вся атмосфера в целом — сравнительно тонкий слой.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атмосферы Земли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слоёв и их ключевые особенности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— слой, где происходит погода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— самый нижний слой атмосферы, где живут люди. Её высота меняется: над полюсами она меньше, а над экватором больше.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облака и основные осадки связаны именно с тропосферой. Здесь также формируются ветер и грозы, поэтому погоду мы наблюдаем «рядом с землёй».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поднимается человек, тем ниже становится температура и давление воздуха. Это происходит потому, что атмосфера постепенно становится разреженнее.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53906"/>
            <a:ext cx="48600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53906"/>
            <a:ext cx="4860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Стратосфера и озоновый слой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расположен в стратосфере и особенно важен для жизни на Земле. Он помогает защитить организмы от излишнего солнечного излучения.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ультрафиолета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 поглощает большую часть вредных ультрафиолетовых лучей Солнца. Благодаря этому условия на поверхности более безопасны для людей, животных и растений.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жизни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озонового слоя многим живым организмам было бы намного труднее существовать у поверхности. Поэтому стратосфера играет роль «защитного экрана».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высотой уменьшается не только «количество воздуха», но и возможность удерживать тепло. Поэтому условия на больших высотах заметно меняются.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плотность воздуха с высотой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подчёркивает: воздух «самый важный» для погоды и жизни сосредоточен рядом с поверхностью. Верхние слои содержат существенно меньшую часть газа.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иллюстрация по описанию слайда: плотность убывает при 5, 10 и свыше 20 км (точные значения не заданы).
</a:t>
            </a:r>
            <a:endParaRPr lang="en-US" sz="9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создаётся весом воздуха: он давит на поверхность Земли и на всё, что находится на ней. Поэтому давление можно почувствовать, например, при изменении погоды.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разницы давления в высоких горах дышать труднее, чем на равнине. Кроме высоты, давление меняется и вместе с погодой, что влияет на самочувствие.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обычное значение часто принимают давление на уровне моря. В горах оно ниже, потому что над человеком меньше воздуха, который оказывает «вес».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 атмосфере меняется из‑за того, как каждый слой по‑разному получает и поглощает солнечное излучение.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в слоях атмосферы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разные слои прогреваются по‑разному, поэтому температура может как падать, так и быстро расти с высотой.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обобщённые закономерности атмосферной физики; точные значения зависят от широты и времени года.
</a:t>
            </a:r>
            <a:endParaRPr lang="en-US" sz="9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формируется в атмосфере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облака «растут» вверх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поднимается, а при подъёме охлаждается. Водяной пар в нём конденсируется и образует облака. Затем капли укрупняются и становятся достаточно тяжёлыми, чтобы выпасть дождём.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Грозы: быстрый обмен энергией в атмосфере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тропосфере возникают сильные восходящие потоки. Они поднимают влажный воздух, а затем происходят бурные процессы конденсации. В результате появляются мощные облака, дождь и молния.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у земли и его «секрет»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у поверхности остывает, водяной пар легче превращается в мельчайшие капли. Так появляется туман: он выглядит как густая дымка. Его возникновение связано с температурой и влажностью воздуха у земли.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атмосфере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логики процесса: постоянный перенос воды испарением, конденсацией и выпадением осадков в атмосфере.
</a:t>
            </a:r>
            <a:endParaRPr lang="en-US" sz="11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атмосфера защищает Землю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удерживает часть тепла. Благодаря этому ночью Земля остывает медленнее, чем если бы вокруг был только космос.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поглощает большую долю вредного ультрафиолетового излучения. Это помогает живым организмам безопаснее жить на поверхности.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мелкие метеоры сгорают в верхних слоях атмосферы, не успевая достичь поверхности. Поэтому риск ударов для жителей планеты заметно снижается.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Защиту усиливают совместно атмосфера и магнитное поле Земли. Они уменьшают влияние заряженных частиц, приходящих из космоса.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667129"/>
            <a:ext cx="3975900" cy="19119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роли атмосферы для жизни и факторов, которые могут ухудшать качество воздуха.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атмосферы и её опасности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необходима, но её состояние напрямую зависит от того, насколько мы контролируем выбросы и бережём воздух.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по составу атмосферы и влиянию загрязнений.
</a:t>
            </a:r>
            <a:endParaRPr lang="en-US" sz="9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его последствия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 попадают выхлопы автомобилей, дым заводов, пыль и продукты сжигания топлива. Эти вещества смешиваются с атмосферным воздухом и меняют его качество.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Из‑за загрязнения образуется смог: видимость уменьшается, а воздух становится тяжелее для дыхания. Человек ощущает это особенно быстро в городах и у дорог.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опасность представляют мелкие частицы: они могут проникать глубоко в дыхательные пути. Из‑за этого страдают дыхательная и сердечно‑сосудистая системы.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вреден не только людям: он ухудшает условия для животных и растений. Поэтому чистота атмосферы важна для всей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88421"/>
            <a:ext cx="378000" cy="33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44761"/>
            <a:ext cx="3780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38671" y="3144761"/>
            <a:ext cx="33075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могут беречь атмосферу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и контроль выбросов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предприятиях снижают загрязнение с помощью очистных фильтров и современных систем контроля. Это уменьшает количество дыма и вредных примесей, попадающих в атмосферу.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 вместо лишних поездок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на общественном транспорте и совместное использование машин уменьшают число выхлопов на улицах. В результате снижается загруженность воздуха автомобильными газами.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озеленение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помогают очищать воздух: они поглощают углекислый газ и задерживают часть пыли. Озеленение делает районы более комфортными и поддерживает жизнь растений.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энергии — меньше сжигания топлива и ниже выбросы. Поэтому бытовая экономия, энергоэффективные приборы и привычка выключать лишнее действительно работают.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чаще заметнее влияние транспорта и отопления: больше машин и топлива дают больше загрязняющих веществ вблизи людей.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воздуха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источники разные, вывод общий: состояние воздуха зависит и от работы техники, и от повседневных решений.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материалы: классификация типичных источников загрязнения; конкретные доли зависят от региона и не заданы в условной схеме.
</a:t>
            </a:r>
            <a:endParaRPr lang="en-US" sz="9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самолёты чаще всего летят на высоте около 10–12 км, поэтому маршрут проходит через верхнюю часть атмосферы, а не у самой земли.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10–12 км
</a:t>
            </a:r>
            <a:endParaRPr lang="en-US" sz="5256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такой высоте самолёты обычно пересекают верхние части тропосферы, где условия полёта выгодны.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авиационным высотам; точное значение зависит от рейса и маршрута.
</a:t>
            </a:r>
            <a:endParaRPr lang="en-US" sz="9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делает Землю пригодной для жизни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даёт живым организмам воздух для дыхания, сохраняет тепло и защищает от части опасного космического воздействия. С её составом связаны погода и круговорот воды, поэтому бережный подход к воздуху жизненно важен.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2026-05-12T22:45:21Z</dcterms:created>
  <dcterms:modified xsi:type="dcterms:W3CDTF">2026-05-12T22:45:21Z</dcterms:modified>
</cp:coreProperties>
</file>