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Подарки: значение, традиции и современные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— символы внимания и благодарности, объединяющие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подарочных традиций и их культурное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подарками имеет древние корни и сопровождает многие ритуалы по всему миру. Подарки укрепляют отношения, выражают уважение и становятся частью важнейших социальных ритуалов.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подарки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традиционные вещи: книги, одежда, гаджеты и игрушки. Они служат знаком внимания и заботы, часто отражая увлечения получателя.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Нематериальные впечатления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на концерты, поездки или мастер-классы дарят эмоции и воспоминания. Такие подарки ценятся за уникальные переживания и незабываемые моменты.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Самодельные подарки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 поделки, созданные своими руками, выделяются индивидуальностью и теплотой, подчеркивая творческий подход дарителя и внимание к получателю.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подарков: от материального к нематериальному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дарим подарки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помогают выразить радость, поддержку и признание заслуг близких в особые моменты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обмен подарками — способ проявить симпатию, поддержать друзей и показать благодарность семье.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поздравляют с важными событиями: днями рождения, успехами или завершением учебного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интересы получателя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подарка важно знать хобби, любимые цвета и предпочтения человека. Это показывает ваше внимание и заботу.
</a:t>
            </a:r>
            <a:endParaRPr lang="en-US" sz="1177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детали из разговоров
</a:t>
            </a:r>
            <a:pPr algn="l" indent="0" marL="0">
              <a:lnSpc>
                <a:spcPct val="130039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подсказки к подарку можно найти в обычных разговорах, что делает выбор более персональным и значимым.
</a:t>
            </a:r>
            <a:endParaRPr lang="en-US" sz="1276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Цените оригинальность и креативность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современных подростков важнее необычность и творческий подход, чем высокая цена или формальность подарка.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идеальный подарок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97066"/>
            <a:ext cx="4534800" cy="28409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Онлайн-опрос российской школьной аудитории, 2023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подарки среди подростков в 2023 году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онлайн-опроса показывают, какие категории подарков чаще всего выбирают подростки.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 развлекательные подарки занимают лидирующие позиции по популярности.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Рукодельные браслеты из бисера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ценят браслеты, сделанные своими руками, поскольку они отражают творческое настроение и индивидуальность дарителя.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Фоторамки и блокноты ручной работы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подарки требуют времени и усилий, поэтому воспринимаются как выражение искреннего внимания и заботы.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поделки и рисунки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ценны оригинальные рисунки и hand-made украшения, которые подчеркивают индивидуальность и тепло отношений.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Самодельные подарки и их значимость для подростков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дарения подарков в российской культуре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Новогодние и дни рождения — самые популярные поводы для вручения подарков и проявления заботы.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придают большое значение красивой и аккуратной упаковке, усиливающей впечатление от подарка.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Эстетика упаковки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дарят совместные сувениры — от класса учителю или друзьям, что укрепляет коллективный дух.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подарки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искусство упаковки и 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важно не только содержимое, но и оформление подарка. Красивая упаковка выражает уважение и заботу о получателе.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 американские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особое значение придают цветам и их количеству, в США популярны подарочные сертификаты, а в Китае избегают определённых предметов, считая их дурным знаком.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роль подарков у подростков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подарочные эмоции формируют приятные воспоминания и способствуют развитию эмпатии и доброжелательности.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повышают настроение и укрепляют эмоциональное благополучие, создавая чувство важности и поддержки.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это способ проявить свои чувства и укрепить социальные связи с друзьями и семьёй.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Сердечное поздравление при вручении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сопровождать подарок тёплыми словами, которые выражают искренние пожелания и радость за получателя. Такой подход создаёт особую атмосферу и подчёркивает уважение дарителя.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времени и места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момента и обстановки для вручения влияет на восприятие подарка. Важно учитывать формат — личный разговор или компания друзей, чтобы обеспечить комфорт и внимание к событию.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упаковка — знак уважения
</a:t>
            </a:r>
            <a:pPr algn="l" indent="0" marL="0">
              <a:lnSpc>
                <a:spcPct val="130039"/>
              </a:lnSpc>
              <a:buNone/>
            </a:pPr>
            <a:r>
              <a:rPr lang="en-US" sz="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 оформленный подарок воспринимается как знак заботы. Особенно ценится оформление в коллективных поздравлениях, когда внимание к деталям подчёркивает общий настрой и уважение.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вручения подарка: этикет и внимание к деталям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выбора и вручения подарка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действия для правильного подбора и дарения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подарок: вежливость и 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благодарности словесно или с помощью открытки способствует укреплению дружбы и демонстрирует уважение к дарителю. Это важный элемент культурного этикета.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подарок не полностью соответствует ожиданиям, искренняя признательность отражает доброжелательное отношение и поддерживает позитивные отношения между участниками обмена.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сдержанность и дружелюбие, избегая негативных комментариев. Вежливость поможет не испортить отношения и проявить уважение к стараниям дарителя.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удобном случае можно аккуратно рассказать о своих предпочтениях для будущих подарков, чтобы сделать обмен более приятным и соответствующим интересам.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критиковать подарок или обсуждать его стоимость. Лучше сосредоточиться на благодарности за внимание и время, вложенные в выбор или создание подарка.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себя, если подарок не понравился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семейных сюрпризов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подарок отражает заботу и внимание к близким. Традиционные сюрпризы помогают укреплять взаимопонимание и создают атмосферу праздника на памятных событиях.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обмены и поддержка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дарят друг другу небольшие подарки, чтобы выразить поддержку и дружбу. Такие жесты способствуют развитию доверия и укреплению отношений в коллективе.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поздравления в классе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вручение подарков от всего класса учителю или другу объединяет ребят и развивает чувство принадлежности к группе, а также учит работать совместно для достижения общей цели.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подарков в дружбе и семейных традициях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на школьных мероприятиях и праздниках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с подписями одноклассников создают личное послание, делая подарок более значимым для получателя.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сувениры к праздникам 8 марта и 23 февраля помогают объединить класс и показать внимание к важным датам в школьной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Тематики поделок часто связаны с особенностями праздника, что развивает творческие навыки и укрепляет дружеские связи внутри коллектива.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учителям — важный элемент школьного этикета, выражающий благодарность за труд и участие в жизни класса.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онлайн-опроса российских школьников, 2023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дарения подарков среди подростков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активно участвуют в вручении подарков, что отражает их социальные и эмоциональные потребности.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подарков способствует укреплению дружеских и семейных связей в подростковом возрасте.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выборе подарка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Неучтённые интересы и вкусы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подарки выбирают без анализа увлечений получателя, что снижает их значение и воспринимается как формальность. Важно слушать и замечать предпочтения друзей.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эмоционального подхода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искренности и чисто формальный выбор делают подарок бездушным. Искренний подход помогает создать особое настроение и укрепить отношения.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традиции обмена подарками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обмен способствует формированию доверия и взаимопонимания между друзьями и одноклассниками.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знаки внимания улучшают настроение и создают благоприятную атмосферу в коллективе и семье.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развивают умение быть щедрым и внимательным к другим, что важно для личностного роста подростка.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подарков в жизни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играют ключевую роль в развитии отношений и формировании положительных качеств у подростков, даря радость и укрепляя связь с близкими и друзьями.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2026-05-07T04:27:26Z</dcterms:created>
  <dcterms:modified xsi:type="dcterms:W3CDTF">2026-05-07T04:27:26Z</dcterms:modified>
</cp:coreProperties>
</file>