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во Вселенной: наша планета и её место в космосе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дом для жизни. Где она находится и почему условия на ней стали подходящими?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«Земля во Вселенной»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география объясняют, как устроены Земля, Солнце, Луна и другие тела. Земля сформировалась около 4,54 млрд лет назад. Солнечная система включает восемь планет, а Млечный Путь — гигантское семейство галактик. Телескопы и спутники дают точные данные.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Земля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третья планета от Солнца. Среднее расстояние до звезды составляет около 150 млн километров. Это делает количество света и тепла подходящим для существования жидкой воды.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соседству с Землёй находятся Венера и Марс. Их условия заметно отличаются, поэтому сравнение помогает понять, как расположение влияет на климат и возможность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«место» во многом определяет баланс энергии. Земля получает достаточно света, чтобы нагревать поверхность, но не настолько, чтобы вода полностью превращалась в пар.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планета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диаметр Земли — около 12 742 километров. На поверхности есть океаны, материки, горы, равнины и ледники. Из космоса планета выглядит голубой благодаря воде и облакам.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Снаружи: океаны и оболочки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относится к каменным планетам и имеет твёрдую поверхность. Под ней располагаются металлическое ядро, мантия и земная кора, что влияет на вулканы и движение плит.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планета и внутреннее строение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Земли с другими планетами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сопоставления по диаметру и средней температуре (точные числовые значения в макете не заданы).
</a:t>
            </a:r>
            <a:endParaRPr lang="en-US" sz="1114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гистограмме Земля оказывается не самой большой и не самой маленькой среди выбранных планет, а по условиям для жизни выделяется на их фоне.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размерах и средних температурах объясняют, почему одни планеты пригодны для жизни, а другие — нет.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0700" y="3375925"/>
            <a:ext cx="2475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газовая оболочка Земли. В ней содержатся крупные порции азота и кислорода, благодаря чему возникают ветры и переносится тепло по планете.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мелкие метеороиды сгорают в атмосфере, не достигая земли. Это уменьшает число опасных падений и поддерживает относительную устойчивость среды.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Сгорание метеорных частиц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помогает формировать облака, осадки и водный цикл, а также обеспечивает условия для дыхания. Без неё жизнь в современном виде была бы невозможна.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дыхание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частично задерживает вредное излучение и помогает защищать поверхность. Благодаря этому условия на Земле остаются более безопасными для живых организмов.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излучения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Земле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71% поверхности Земли покрыто водой. Основная её часть находится в океанах и морях, которые регулируют температуру и участвуют в формировании климата.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вода встречается в реках, озёрах, болотах, ледниках и подземных водах. Она нужна живым организмам и одновременно переносит тепло, связывая разные части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становится пригодной для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условий, обеспечивающих существование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Земли вокруг своей оси и вокруг Солнца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оборот вокруг Солнца занимает примерно 365,25 суток. Поэтому календарь подстраивают, чтобы даты оставались близкими к сезонам.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365,25 суток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набирается «лишний» примерно четверть суток, добавляют один дополнительный день. Так выравнивается ритм календаря и движение планеты.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Високосный год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примерно 23,5° меняет высоту Солнца и длительность освещения. Поэтому со временем меняются времена года.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23,5° наклона оси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своей оси. Из-за этого происходит смена дня и ночи: одна часть планеты освещена, другая — в темноте.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24 часа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888336"/>
            <a:ext cx="4843800" cy="2307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Земли показывают её размеры, способность удерживать оболочки и ритм движения.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сочетает подходящие размеры и время движения, а также имеет условия, необходимые для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 параметрам Земли (учебные и научные обзоры).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ближайший спутник Земли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находится примерно в 384 400 километрах от Земли. Она почти не имеет плотной атмосферы, поэтому на поверхности мало воздуха, а вода не удерживается в жидком виде надолго.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притяжение Луны создаёт приливы и отливы в океанах. Кроме того, она помогает стабилизировать наклон оси Земли. Поверхность Луны покрыта кратерами, горными хребтами и пылью.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Луна и Солнце в сравнении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Диаметры: NASA Solar System Exploration (Солнце, Земля, Луна), данные справочных карточек, актуализация 2024–2025 (по странице NASA).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диаметру Солнце во много раз превосходит Землю, а Земля заметно больше Луны; это хорошо объясняет различия в силе притяжения и условиях на поверхности.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масштаб: наша планета по сравнению с Солнцем выглядит небольшой, но её размер достаточен для удержания атмосферы и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имеет протяжённость порядка 100 тысяч световых лет. Внутри этой огромной спиральной системы находится Солнечная система, а Земля — среди миллиардов звёзд и объектов.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масштаба Млечного Пути: Encyclopaedia Britannica, справочные статьи о галактике Млечный Путь (диапазоны размеров).
</a:t>
            </a:r>
            <a:endParaRPr lang="en-US" sz="768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орбитального «дома» подчёркивает, насколько далеко и разнообразно вокруг.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имеет протяжённость порядка 100 тысяч световых лет. Внутри этой огромной спиральной системы находится Солнечная система, а Земля — среди миллиардов звёзд и объектов.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36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 световых лет
</a:t>
            </a:r>
            <a:endParaRPr lang="en-US" sz="40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Землю из космоса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 космоса показывают состояние ледников и ледяных полей, а также изменения уровня моря. Учёные сравнивают изображения разных лет, чтобы понимать темпы изменений и их региональные различия.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и уровень океана — на картах наблюдений
</a:t>
            </a:r>
            <a:endParaRPr lang="en-US" sz="1321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снимки помогают следить за ураганами, лесными пожарами и другими опасными событиями. Затем телескопы и наземные станции передают данные и изображения, которые сложно получить только с поверхности.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 Земле видны быстрее и шире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наблюдения помогают видеть, как меняются облачность и температура над океанами и сушей. Данные спутников связывают с прогнозами погоды и позволяют точнее отслеживать крупные атмосферные явления.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измеряют погоду и облака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на Земле со временем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наблюдения по направлению изменений: IPCC, AR6 (2021) и отчёты Всемирной метеорологической организации (ВМО), 2021–2023. Данные на графике — условная иллюстрация направления тренда.
</a:t>
            </a:r>
            <a:endParaRPr lang="en-US" sz="88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одновременно меняются средняя температура, площадь льда и уровень моря: с течением времени заметен устойчивый тренд, особенно в Арктике.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чисел график показывает связь: изменения в атмосфере отражаются на океанах и льдах, усиливая друг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1906144"/>
            <a:ext cx="4843800" cy="22723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другие планеты Солнечной системы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 планетам: NASA Solar System Exploration (разделы «Planets»), 2024–2025.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четырёх планет по ключевым условиям, которые влияют на возможность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сочетает жидкую воду, подходящую температуру и достаточно плотную атмосферу, поэтому условия для жизни на ней наиболее благоприятны.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знания о Земле и космосе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Поэтапное развитие наблюдений: от первых карт до орбитальных и автоматических измерений.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уникальна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одновременно есть вода в разных состояниях, воздух, подходящая температура и защита от опасного космического излучения. Это делает возможной жизнь в разных средах.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атмосфере и жидкой воде развиваются природные процессы: формируются облака, осадки и течения. В результате условия для живых организмов поддерживаются на протяжении долгого времени.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растений, животных и микроорганизмов показывает, что Земля — особая планета в Солнечной системе. Её экосистемы могут приспосабливаться и развиваться, образуя сложные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жизни за пределами Земли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планеты у других звёзд и ищут среди них те, где может быть жидкая вода. Для оценки пригодности учитывают расстояние до звезды, температуру поверхности, наличие атмосферы и масштабы планеты.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таких свойств помогает понять, насколько редкими могут быть условия, похожие на земные. Если встретятся подходящие кандидаты, дальнейшие наблюдения уточнят, есть ли там признаки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дом в огромной Вселенной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небольшая каменная планета, но именно на ней соединились воздух, вода, свет и подходящая температура. Её изучение раскрывает тайны планеты и важность жизни для человечества.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2026-05-12T23:54:37Z</dcterms:created>
  <dcterms:modified xsi:type="dcterms:W3CDTF">2026-05-12T23:54:37Z</dcterms:modified>
</cp:coreProperties>
</file>