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Джульетта»: любовь, вражда и трагедия в переводе Б. Пастернака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о чувстве, которое сильнее ненависти, и о цене неправильных решений — в русском переводе.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время создания и литературный контекст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написал трагедию примерно в 1595 году, в эпоху английского Возрождения. События разворачиваются в Вероне, где враждуют Монтекки и Капулетти. Борис Пастернак перевёл пьесу в XX веке, сохранив поэтичность и форму стихов.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трагедии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 и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 знакомятся на балу и сразу чувствуют взаимное притяжение. Их любовь рождается быстро, несмотря на то что их семьи издавна враждуют между собой.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венчание у Лоренцо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соединиться, влюблённые идут против вражды и тайно венчаются в келье отца Лоренцо. Это попытка совместить любовь и примирение, но она становится источником новых рисков.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и гибель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вспыхивает ссора, которая приводит к дуэли. Гибнут Меркуцио и Тибальт — и напряжение резко усиливается, а у Ромео появляются последствия, угрожающие его жизни и будущему.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Изгнание, давление и трагический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оказывается изгнанным из Вероны, а Джульетту пытаются выдать замуж за Париса. Цепь недоразумений приводит к гибели героев, после чего семьи всё же примиряются.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 как пространство постоянного конфликта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вражда «переходит» в быт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 в трагедии показана не только как фон, но и как источник опасности: любой спор может быстро стать поединком. Улицы и площади словно подталкивают героев к столкновениям.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места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Капулетти, монастырь и склеп становятся точками, где личные решения получают роковые последствия. Здесь видно, как старые обиды превращаются в общее правило, а не в частную ссору.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Ромео: образ юного героя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пьесы Ромео выглядит впечатлительным: он тоскует и говорит о неразделённой любви. Его чувства показаны искренними, но ещё неуверенными, как будто сердце ищет подтверждение.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с Джульеттой его мир меняется резко и по-настоящему: он быстро влюбляется и готов действовать. Это не спокойное рассуждение, а мгновенный отклик на сильное чувство.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Ромео часто зависят от порыва, а не от холодного расчёта. Именно эта горячность делает героя живым, однако она же приближает момент, когда ошибка становится неизбежной.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Джульетта: смелость и внутреннее взросление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в юном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Джульетте всего 13 лет, но она удивляет внимательностью к словам и умением выбирать. В её решениях чувствуется взрослая ответственность, даже когда вокруг царит хаос и страх.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хранить тайну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нужно, Джульетта умеет держать в себе важное — и это не слабость, а часть стратегии выживания в опасной ситуации. Тайна помогает влюблённым, но требует сил и терпения.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о любви открыто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осознаёт глубину своих чувств и не боится их проговаривать. В разговоре с Ромео Джульетта выбирает честность, потому что доверие для неё важнее правил взрослых.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навязанному браку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Джульетта спорит с близкими и противостоит решению, которое ей навязывают. Её смелость проявляется в готовности идти до конца, даже когда страшно и непонятно будущее.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Лоренцо, кормилица и другие персонажи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Меркуцио добавляет тексту энергию и остроумие: он умеет подмечать слабости и заставляет смотреть на конфликт под другим углом. Его присутствие делает атмосферу напряжённой, потому что он не боится спорить.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Тибальт, напротив, олицетворяет агрессивную сторону вражды. Он действует как человек, который защищает семейную «честь» любой ценой, тем самым превращая ссоры в смертельно опасные столкновения.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Лоренцо пытается остановить вражду и соединить влюблённых, веря в примирение через правильные шаги. Но его план оказывается слишком рискованным: вмешательство в судьбы других имеет последствия.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Кормилица говорит простым разговорным языком и приносит в пьесу «бытовой» взгляд. Через её речь видно, как живёт и переживает Джульетта, а не только то, что происходит на сцене в моменты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трагедии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напряжения растёт быстро после тайных решений, а затем резко меняется из‑за цепочки недоразумений, ведущей к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трагедия ускоряется не одной причиной, а множеством «узких мест» — решениями героев и реакцией окружающих.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ключевым событиям сюжета из трагедии (условная шкала напряжения).
</a:t>
            </a:r>
            <a:endParaRPr lang="en-US" sz="12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трагедии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Ромео и Джульетты показана как сильное, искреннее чувство. Оно возникает почти сразу и становится для героев главным внутренним опорным пунктом, когда внешний мир только усиливает давление.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любовь не спасает героев от беды, потому что рядом действуют страх, насилие и случайные ошибки. Однако именно она помогает увидеть в молодых людях настоящую глубину и ответственность.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любовь постоянно сталкивается с семейной враждой и жесткими правилами взрослых. Чувство не отменяет реальность, но делает героев смелее и честнее в своих действиях и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9441" y="2186677"/>
            <a:ext cx="239175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вражды и насилия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Ненависть, передающаяся поколениями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Вражда Монтекки и Капулетти не заканчивается с уходом старших: она продолжается, превращая жизнь молодых людей в постоянное испытание. Это фон, который заранее делает людей подозрительными и жестокими.
</a:t>
            </a:r>
            <a:endParaRPr lang="en-US" sz="1282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оскорбления как начало беды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Оскорбления и публичные столкновения запускают цепочку событий, которую уже трудно остановить. В таких моментах герои действуют не как люди, а как участники «правил» вражды.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драки и дуэли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конфликт выходит на улицу, он легко становится физическим: драки и дуэли решают судьбы мгновенно. Пьеса показывает, насколько хрупкой оказывается безопасность даже в повседневной городской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задевает больше, чем главных героев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Вражда затрагивает друзей, слуг и родственников, вовлекая многих в общий риск. Из-за этого трагедия расширяется: последствия поступков распространяются дальше личной ссоры.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75338"/>
            <a:ext cx="4164900" cy="21498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их проявление в фрагментах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мотивы раскрываются через конкретные эпизоды и какие смыслы они несут: любовь дает героям доверие, вражда разжигает опасность, рок будто связывает цепочку событий, юность подталкивает к рискованным решениям, а примирение приходит слишком поздно.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судьба героев складывается из личных чувств и жестокого мира: любовь делает поступки смелыми, но не отменяет разрушительное действие вражды и цепочки обстоятельств.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 ключевым сценам трагедии (фрагменты)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Б. Пастернака: особенности русского текста
</a:t>
            </a:r>
            <a:endParaRPr lang="en-US" sz="2449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Бориса Пастернака передаёт шекспировский текст живым и естественным русским языком. В нём сохраняются поэтичность, ритм и эмоциональная напряжённость оригинала, поэтому сцены читаются как взволнованный рассказ.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героев звучат выразительно и понятно для школьного чтения: можно уловить смену настроений, паузы и резкие повороты чувств. Такой язык помогает заметить, как трагедия постепенно нарастает к финалу и меняет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средства в фрагментах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ночи, звёзд, света и тени помогают передать красоту любви и опасность скрытности. Они работают как подсказки: где появляется надежда, там рядом возникает тревога — и это усиливает трагический смысл.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интонации показывает переход от нежности к тревоге и от надежды к трагедии. За счёт этого поэтические средства «ведут» читателя по сюжету: шаг за шагом нарастают риск и неизбежность финала.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метафоры и сравнения, которые связывают чувства с картинками природы и времени суток. Благодаря таким образам любовь становится не просто словом, а переживанием, которое «видно» и ощущается.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света и тьмы, повторения и эмоциональные обращения делают речь напряжённой. Когда герои говорят о тайне, тон меняется, и читатель чувствует, что за красотой ночи прячется угроза.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событий, ведущая к трагедии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вражда семей запускает цепочку, где каждое следующее событие рождается из предыдущего — случайности смешиваются с ошибками и давлением взрослых.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3549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Балконная сцена как главный фрагмент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сад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сад создаёт ощущение тишины и тайны: герои остаются наедине с собственными чувствами. Из-за этого слова звучат особенно смело, а каждое признание воспринимается как риск.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рядом с 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ночи не отменяет вражды вокруг. Именно поэтому даже романтические слова будто соседствуют с угрозой: читатель понимает, что ожидания могут разбиться о реальность и запреты взрослых.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разговор открыто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 впервые говорят о любви прямо и без посредников. В этой сцене рождается важное чувство — доверие: оно помогает им поверить, что вместе можно изменить свою судьбу.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преобладают в ключевых фрагментах
</a:t>
            </a:r>
            <a:endParaRPr lang="en-US" sz="248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меняются скачками: сначала больше надежды и любви, затем доминируют гнев и страх, а к финалу остаётся только отчаяние. Это подчёркивает драматизм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эмоций показывает динамику: трагедия не «стоит на месте». Каждое новое событие переключает героев на другой тип реакции, поэтому финал становится логическим итогом нарастающего напряжения.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ключевым эпизодам трагедии (по тексту и распределению фрагментов)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трагедия важна для современного читателя
</a:t>
            </a:r>
            <a:endParaRPr lang="en-US" sz="2266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вражда взрослых может разрушить жизнь детей: решения старших становятся ловушкой для тех, кто ещё только учится выбирать. Поэтому трагедия заставляет задуматься о цене конфликтов.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связана с темами выбора и ответственности: герои действуют смело, но не всегда успевают просчитать последствия. Читатель видит, как даже искреннее чувство не защищает от ошибки, если нет осторожности.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понятна школьникам, потому что в ней есть дружба, первая любовь, спор и конфликт, а также момент, когда всё меняется после одной неверной попытки спастись. Это помогает читать осмысленно.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укрытие для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пьесе становится временем тишины и тайны: влюблённые могут говорить то, что днём запретили бы правила и страх. Ночная темнота одновременно дарит свободу и предупреждает: вокруг остаётся опасность, поэтому каждое признание звучит как вызов судьбе.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Джульетты и ясность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часто ассоциируется с красотой Джульетты и чистотой её отношения: в её словах будто появляется ясность, которая контрастирует с грубым миром взрослых. Когда вокруг сгущается напряжение, этот образ помогает понять, почему любовь кажется почти «естественной» и потому особенно болезненной в финале.
</a:t>
            </a:r>
            <a:endParaRPr lang="en-US" sz="1231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и сон: граница между надеждой и смертью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и сон связываются с близостью смерти и обманом: попытка спасти героиню превращается в страшную ошибку. Сон здесь — не просто отдых, а пауза, в которой время будто замолкает, пока ложная надежда решает всё вместо людей.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Символы: ночь, свет, яд и сон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192226"/>
            <a:ext cx="4206300" cy="2505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героях и событиях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соотнести персонажей с их ролью в сюжете и смыслом образа. В ней показано, как каждый герой по-своему раскрывает темы любви и вражды, влияя на ход трагедии.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персонаж не является «случайным»: их поступки и характеры запускают или сдерживают трагедию. Поэтому важно смотреть не только на любовь, но и на то, как вражда управляет действиями вокруг неё.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персонажей по основным сценам трагедии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которая учит ответственности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Шекспира соединяет любовь, вражду и роковую цепь случайностей. Перевод Бориса Пастернака делает текст ясным и звучным, сохраняя поэтическую силу. Главная мысль: ненависть разрушает, а любовь требует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2026-05-15T06:42:40Z</dcterms:created>
  <dcterms:modified xsi:type="dcterms:W3CDTF">2026-05-15T06:42:40Z</dcterms:modified>
</cp:coreProperties>
</file>