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Беларусь в условиях германской оккупации
</a:t>
            </a:r>
            <a:endParaRPr lang="en-US" sz="2769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аспекты оккупации Беларуси: террора, сопротивления и последствий войны.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германской оккупации
</a:t>
            </a:r>
            <a:endParaRPr lang="en-US" sz="2692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 июня 1941 года началось вторжение Германии в СССР. За короткое время Беларусь оказалась под полным контролем нацистов — регион превратился в арену ожесточённых боёв, массового террора, геноцида и активного партизанского движения.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2850" y="397250"/>
            <a:ext cx="5395500" cy="9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оккупации: стратегический план и первые месяцы
</a:t>
            </a:r>
            <a:endParaRPr lang="en-US" sz="2568" dirty="0"/>
          </a:p>
        </p:txBody>
      </p:sp>
      <p:sp>
        <p:nvSpPr>
          <p:cNvPr id="9" name="Text 2"/>
          <p:cNvSpPr txBox="1"/>
          <p:nvPr/>
        </p:nvSpPr>
        <p:spPr>
          <a:xfrm>
            <a:off x="1034100" y="292887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 июня 1941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начала операцию «Барбаросса» с целью быстрого разгрома СССР и заняла первые территории.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2825" y="24015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 1941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месяц после начала войны немецкие войска достигли областей Западной Беларуси и начали создавание оккупационной администрации.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31863" y="1837550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 1941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вся территория Беларуси оказалась под контролем германских войск, началось формирование новых административных округов.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30613" y="1035025"/>
            <a:ext cx="13638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Сентябрь 1941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Введены особые порядки оккупационного режима, начались массовые репрессии и установление жёсткого контроля.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416518"/>
            <a:ext cx="4876200" cy="220031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Административное деление и контроль территории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административных единиц Беларуси под оккупацией с характеристиками контроля и управления.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территории способствовало эффективной централизации репрессивных мер и подавлению сопротивления.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«Документы оккупационных властей Германии», 1941–1944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и задачи нацистской оккупационной политики
</a:t>
            </a:r>
            <a:endParaRPr lang="en-US" sz="2391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Нацисты стремились максимально использовать природные и трудовые ресурсы Беларуси для нужд военного господства на Востоке.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Одной из главных задач было подавление советской идеологии и уничтожение коммунистических структур на оккупированных территориях.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Реализация политики геноцида против евреев и иных национальных меньшинств шла в рамках «окончательного решения еврейского вопроса».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Планировалась депопуляция и германизация населения с целью полностью исключить национальное самосознание белорусов.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режима комендантского часа
</a:t>
            </a:r>
            <a:pPr algn="l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контроля над населением был установлен комендантский час, запрещавший передвижение в ночное время, что ограничивало свободу и создавало атмосферу постоянного надзора.
</a:t>
            </a:r>
            <a:endParaRPr lang="en-US" sz="1431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ограничения и денежная реформа
</a:t>
            </a:r>
            <a:pPr algn="l" indent="0" marL="0">
              <a:lnSpc>
                <a:spcPct val="115000"/>
              </a:lnSpc>
              <a:buNone/>
            </a:pPr>
            <a:r>
              <a:rPr lang="en-US" sz="73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обороте появилась немецкая марка, население имело ограниченный доступ к занятости, преимущественно для лояльных коллаборационистов, что ухудшало условия жизни большинства.
</a:t>
            </a:r>
            <a:endParaRPr lang="en-US" sz="1373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репрессии и цензура
</a:t>
            </a:r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Запрещалось преподавание белорусского и русского языков, цензура контролировала информационное пространство, усиливая подавление национальной культуры.
</a:t>
            </a:r>
            <a:endParaRPr lang="en-US" sz="1447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1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Нововведения и влияние на жизнь населения
</a:t>
            </a:r>
            <a:endParaRPr lang="en-US" sz="271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Геноцид еврейского населения Беларуси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Беларуси уничтожено до 90% довоенного еврейского населения в ходе массовых расстрелов и ликвидации гетто.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масштабы геноцида и концентрацию трагедий в ключевых областях страны.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Архивы Холокоста, 1941–1944 гг.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Расовая политика и дискриминация населения
</a:t>
            </a:r>
            <a:endParaRPr lang="en-US" sz="2628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Нацисты выделяли группы для уничтожения и дискриминации, включая евреев, цыган и коммунистов, проводя систематические гонения.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Славянское население массово эксплуатировалось как дешевая рабочая сила, кроме того, применялись методы принудительных депортаций в Германию.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расовых знаков и создание специальных комендатур усиливали контроль и подавление нелояльного населения.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4422"/>
            <a:ext cx="4013400" cy="179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650" y="1094422"/>
            <a:ext cx="4013400" cy="17950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7313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Принудительный труд на немецкие хозяйства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87313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Местное население регулярно привлекалось к тяжёлым работам на немецких фермах и заводах без оплаты и отдыха, что усиливало тяжелое положение людей.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19965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угоны в Германию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819965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 молодых белорусов были вывезены в Германию как «остарбайтеры», где работали в условиях почти полной эксплуатации и лишения человеческих прав.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Эксплуатация и трудовые принуждения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Оккупационные власти организовали масштабные реквизиции продовольствия и скота для снабжения немецкой армии, приводя к голоду на местах.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Производственное оборудование и материалы систематически вывозились в Германию, подрывая промышленный потенциал Беларуси.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443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время оккупации свыше 380 тысяч жителей были депортированы на принудительные работы, что ослабило экономический потенциал и демографию.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738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железнодорожной и промышленной инфраструктуры на 70% тормозило восстановление экономики страны после войны.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политика и последствия оккупации
</a:t>
            </a:r>
            <a:endParaRPr lang="en-US" sz="280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Репрессии и насилие против гражданского населения
</a:t>
            </a:r>
            <a:endParaRPr lang="en-US" sz="2742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Масштабные карательные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Нацистские власти осуществляли массовые аресты, публичные казни и уничтожение заложников среди мирного населения. Карательные операции и депортации становились инструментами подавления партизан и устрашения местных жителей.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репрессий и обезлюдевшие территории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четыре года оккупации погибло около 2,2 миллиона человек. Были уничтожены сотни городов и тысяч деревень, многие из которых так и не восстановились, образовав так называемые «мертвые зоны» без постоянного населения.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Концлагерь Тростенец — символ геноцида
</a:t>
            </a:r>
            <a:pPr algn="l" indent="0" marL="0">
              <a:lnSpc>
                <a:spcPct val="115000"/>
              </a:lnSpc>
              <a:buNone/>
            </a:pPr>
            <a:r>
              <a:rPr lang="en-US" sz="67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Тростенец являлся крупнейшим лагерем смерти на территории Беларуси. За годы оккупации здесь было уничтожено более 206 тысяч человек, включая евреев, цыган и военнопленных. Условия содержания и массовые убийства отражают жестокость режима.
</a:t>
            </a:r>
            <a:endParaRPr lang="en-US" sz="1267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Минское гетто — узловой пункт преследования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Минском гетто содержалось около 100 тысяч евреев, большинство из которых было уничтожено в ходе массовых расстрелов и депортаций. Гетто представляло собой центр немилосердной изоляции и страданий для еврейского населения города.
</a:t>
            </a:r>
            <a:endParaRPr lang="en-US" sz="1299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Могилёвское гетто и его трагедия
</a:t>
            </a:r>
            <a:pPr algn="l" indent="0" marL="0">
              <a:lnSpc>
                <a:spcPct val="115000"/>
              </a:lnSpc>
              <a:buNone/>
            </a:pPr>
            <a:r>
              <a:rPr lang="en-US" sz="69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Могилёвское гетто было одним из крупнейших на оккупированной территории. В нем содержались не только евреи, но и партизаны, а условия существования сопровождались голодом, болезнями и систематическим насилием со стороны оккупантов.
</a:t>
            </a:r>
            <a:endParaRPr lang="en-US" sz="1299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лагеря и гетто на территории Беларуси
</a:t>
            </a:r>
            <a:endParaRPr lang="en-US" sz="248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Партизанское движение: масштабы и достижения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Партизанское движение не только росло численно, но и активно проявляло организованность и координацию действий с Красной армией в 1944 году.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и успешные диверсии свидетельствуют о высоком уровне сопротивления и значительном вреде, нанесённом оккупантам.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архив Беларуси, 1944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сопротивление и подпольные организации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городах сформировались многочисленные подпольные группы, активно проводившие диверсии против оккупантов и их инфраструктуры.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Подпольщики распространяли запрещённую советскую литературу и листовки, способствуя моральной поддержке населения и подрывной деятельности.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 сельскими партизанами позволял организовывать эвакуацию и освобождение концентрационных лагерей и гетто.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Коллаборационизм: формы и мотивация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Коллаборационисты создавали местные вспомогательные силы, в том числе полицию и административные структуры, для поддержки оккупационного режима.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Мотивами служили выживание в сложных условиях, стремление к автономии, а также противостояние советской власти и давление Германии.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формирования принимали участие в карательных операциях и охране гетто, а также участвовали в отправке людей на принудительные работы в Германию.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коллаборационизма вызывали глубокие социальные разломы и привели к сложным процессам примирения после освобождения.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55162" y="1372300"/>
            <a:ext cx="2661777" cy="327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2952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Операция «Коттбус» в 1943 году сопровождалась массовыми убийствами более 20 тысяч мирных жителей и сожжением многочисленных деревень, представляя жестокую тактику нацистов.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222875" y="2543500"/>
            <a:ext cx="2219700" cy="17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террора включали массовые расстрелы, сожжение жителей в зданиях и стратегию «выжженной земли», направленную на уничтожение партизанской поддержки.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Карательные операции: примеры и масштабы
</a:t>
            </a:r>
            <a:endParaRPr lang="en-US" sz="292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2186" y="1531950"/>
            <a:ext cx="4762528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изменения и разрушения городов Беларуси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Госархив Беларуси, 1945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численности населения и разрушений городов до и после оккупации показывает катастрофические последствия войны для инфраструктуры и населения.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разрушений и сокращение населения значительно осложнили восстановление экономики и социальной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Человеческие потери Беларуси: статистика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включают как военных, так и гражданских лиц всех возрастов, отражая масштаб трагедии.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Геноцид и массовые убийства привели к демографической катастрофе, затронувшей все слои общества.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институт Беларуси, 2020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4422"/>
            <a:ext cx="4013400" cy="179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650" y="1094422"/>
            <a:ext cx="4013400" cy="17950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87313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Хатынь — символ сопротивления и памяти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87313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Хатынь стала всемирно известным мемориалом, напоминающим о разрушениях и массовых убийствах мирных жителей. Каждый год сюда приезжают тысячи посетителей, чтобы почтить память погибших и осмыслить уроки войны.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19965" y="3103484"/>
            <a:ext cx="36465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памяти жертв Великой Отечественной войны в Беларуси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819965" y="3566944"/>
            <a:ext cx="36465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Отмечается ежегодно 22 июня и включает торжественные мероприятия, уроки истории и выставки. Это важная государственная инициатива для сохранения исторической правды и передачи памяти будущим поколениям.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увековечивание жертв оккупации
</a:t>
            </a:r>
            <a:endParaRPr lang="en-US" sz="286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67152"/>
            <a:ext cx="9144000" cy="1803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6150" y="2883198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травмы и сопротивления Беларуси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16150" y="3926204"/>
            <a:ext cx="8111700" cy="9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Оккупация оставила глубокий след в истории и сознании страны, сформировав национальную идентичность через память о жертвах и героизме партизан.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2026-05-11T06:35:48Z</dcterms:created>
  <dcterms:modified xsi:type="dcterms:W3CDTF">2026-05-11T06:35:48Z</dcterms:modified>
</cp:coreProperties>
</file>