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эффективно учить английский язык в 9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быстрее, увереннее и без лишнего стресса.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9 классе: как учиться системно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английский нужен не только на уроках: он помогает на ОГЭ, в аудировании, чтении заданий и коротких письменных ответах. Результат дают регулярность, повторение и практика в реальных ситуациях.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 большую цель на понятные действия: слова, аудио, мини-текст и устный ответ за неделю.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презентации: структура учебной цели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маленьких шага помогают держать темп без перегрузки.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прогресс в английском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быстрый рост дают короткие, но частые занятия и активная устная практика.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уделять внимание только правилам, прогресс замедляется; сбалансированная практика ускоряет запоминание и уверенность.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 содержанию презентации, без точных количественных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среда для английского дома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под рукой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Учебник, тетрадь, словарь и карточки должны лежать в одном месте. Когда материалы быстро доступны, легче начать занятие без лишних отвлечений и не терять время на подготовку.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доступ к аудио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Наушники, приложение со словами и короткие записи для прослушивания помогают тренировать понимание речи. Домашняя среда должна позволять сразу включить аудио и повторить услышанное вслух.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Напоминания работают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на английском, заметки на видном месте и список слов для повторения поддерживают контакт с языком. Такие подсказки помогают чаще возвращаться к теме в течение дня.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шума — больше фокуса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место, убранный стол и отключённые лишние уведомления делают занятия спокойнее. В такой обстановке проще сосредоточиться на задании и быстрее переходить от одного упражнения к другому.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2532" y="1691000"/>
            <a:ext cx="17865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темам и в контексте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запоминаются блоками: school subjects, daily routine, hobbies, food, travel, weather, technology. Так легче увидеть связь между словами и быстрее вспомнить нужное в задании.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вместо одиночного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не только перевод, но и готовое сочетание. Например, слово становится понятнее, когда рядом есть пример, в котором оно звучит естественно и по-ситуации.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homework, timetable, project, revise и exam запоминаются лучше, если связаны с уроками, контрольной работой и подготовкой к учебному дню. Контекст делает значение точнее.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механики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в предложении, легче заметить разницу между близкими по смыслу вариантами. Это помогает не просто узнавать слова, а использовать их 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выучить новые английские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поэтапном запоминании и регулярном повторении.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речевой деятельности тренируют разные навыки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тема может развивать разные умения, если менять формат задания и цель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развивать язык равномерно, нужно чередовать задания: чтение, слушание, говорение, письмо и работу со словами.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школьной методике обучения английскому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английском языке и их польза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уровень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ответ — это не провал, а подсказка. Он показывает, какая тема уже используется в речи и что именно нужно повторить, чтобы говорить точнее и увереннее.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должно быть коротким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разобрать одно правило, увидеть один правильный пример и сразу употребить его в новом предложении. Так ошибка превращается в практику, а не просто в замечание.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понятны
</a:t>
            </a:r>
            <a:pPr algn="l" indent="0" marL="0">
              <a:lnSpc>
                <a:spcPct val="8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часто путают порядок слов, формы глагола, артикли, окончание -s в Present Simple и близкие по смыслу слова. Эти ошибки особенно хорошо видно в речи и письме.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полезнее, чем молчать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Неточный, но активный ответ помогает развиваться быстрее, чем ожидание идеального результата. Если ученик пробует говорить, он быстрее закрепляет слова, формы и нужные фразы.
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на занятии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баланс помогает не застревать только на правилах, а развивать все языковые навыки постепенно и равномерно.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времени стоит отдавать аудированию и лексике, но без чтения, письма и говорения занятие будет неполным.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 содержанию презентации, без точных количественных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287" y="1066150"/>
            <a:ext cx="2797225" cy="212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как 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подписывает предметы в своей комнате, английские слова перестают быть абстрактными. Chair, desk, shelf и lamp сразу связываются с привычными вещами, поэтому их легче вспомнить на уроке и в коротком ответе.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про себя запоминаются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друзьях, школе, музыке и спорте особенно полезны, потому что они опираются на личный опыт. Если написать про любимый фильм или планы на выходные, новые слова быстрее переходят из памяти в речь.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содержание делает английский понятнее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аудирование ежедневной привычкой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аудиофрагмента на 1–3 минуты: диалога, короткого видео или песни с текстом. Сначала не ищите каждое слово — важнее уловить общий смысл.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Второе прослушивание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повторе отмечайте ключевые слова, знакомые грамматические конструкции, ударение и интонацию. Так речь становится понятнее, а отдельные слова узнаются быстрее.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кратко перескажите содержание или ответьте на вопрос по тексту. Регулярные короткие задания помогают привыкнуть к живой речи и уменьшают страх непонимания.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английским текстом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понимания текста на уроке и при домашней подготовке.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английского и полезные замены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привычки замедляют обучение и чем их можно заменить, чтобы занятия стали короче, понятнее и результативнее.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дают не редкие большие усилия, а регулярные короткие действия, опора на фразы и активное применение языка.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обучения английскому языку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и правила возвращаются через интервалы, они удерживаются дольше и легче вспоминаются в речи, чтении и заданиях ОГЭ.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обучения английскому языку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повторения помогают перевести материал в долговременную память.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полезных привычек для изучения английского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прочнее основание, тем легче идти вверх: без сна и внимания даже хорошие упражнения дают слабый результат.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 повторение создают основу, а речь и обратная связь превращают знания в устойчивый навык.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практики обучения английскому языку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формы помогают запоминать английский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ответы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короткими репликами тренируют реакцию и помогают не переводить каждую фразу в уме. Чем короче задание, тем больше повторений и тем увереннее ученик отвечает.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 уровни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Счёт, баллы и переход на новый уровень делают упражнение заметным и понятным. Ребёнок видит результат сразу и охотнее повторяет слова, фразы и грамматические модели.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формат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или группе легче проговаривать диалоги, проверять ответы и исправлять ошибки без лишнего напряжения. Такой формат особенно полезен для тем урока и мини-соревнований.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действии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настольные игры и учебные приложения работают лучше всего, когда в них есть реальные слова и фразы из школьных тем. Тогда игра закрепляет материал, а не отвлекает от 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занятий по английскому языку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составлен по принципу чередования лексики, аудирования, чтения, говорения, грамматики, письма и повторения.
</a:t>
            </a:r>
            <a:endParaRPr lang="en-US" sz="1179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05667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663" y="2192833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заметить свой прогресс в английском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Слышишь больше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аудировании знакомых слов становится больше, значит слух уже лучше распознаёт речь. Это заметно даже в коротких диалогах и заданиях с повторным прослушиванием.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идут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видно, когда нужная фраза находится без долгой паузы. Ученик отвечает увереннее, потому что не тратит всё время на перевод в голове.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типичных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снижается число повторяющихся ошибок в артиклях, окончаниях и порядке слов, это хороший знак. Значит, правило уже начинает работать в живой речи.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выполненные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тем, список слов и краткие записи за неделю помогают увидеть небольшой, но реальный рост. Даже маленькие улучшения подтверждают, что занятия дают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понятнее, когда есть ритм и цель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занятия, практика речи, аудирование и повторение делают английский в 9 классе более понятным. Чем чаще язык используется в реальных заданиях, тем увереннее приходит результат.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2026-05-29T09:54:09Z</dcterms:created>
  <dcterms:modified xsi:type="dcterms:W3CDTF">2026-05-29T09:54:09Z</dcterms:modified>
</cp:coreProperties>
</file>