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1930-х годов: литература эпохи кризиса 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осмысляет кризис эпохи, власть, страх и судьбу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литературные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 принесли экономический крах, политическое ужесточение и ожидание новой войны. Романы эпохи фиксируют тревогу повседневности, цензуру, миграцию, идеологическое давление и поиск нравственной опоры.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 XX века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романов 1930-х годов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десятилетия часто переплетаются: экономический кризис усиливает страх, а политическое давление меняет поведение героев.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социальное неравенство и тема власти: именно они чаще всего задают главный конфликт романов.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эпоха выглядит в романе и на страницах 1930-х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очередь, фабрика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индустриального города в литературе 1930-х часто строится на резких контрастах: шум производства, тесные кварталы, очереди за самым необходимым. Такие детали помогают показать, как исторический кризис входит в повседневную жизнь и меняет человеческое пространство.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как знак тревожного времени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Газетные полосы, плакаты и хроника событий передают ощущение непрерывной перемены и давления информации. В романах этого десятилетия печатное слово нередко соседствует с мотивами толпы, дороги и одиночества, усиливая чувство неустойчивости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313835"/>
            <a:ext cx="4534800" cy="22073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XX века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романы 1930-х годов и их проблематика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показывает, как разные страны отвечали на вызовы десятилетия через романную форму.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— кризис общества, давление системы и перестройка человеческой жизни под воздействием истории.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роман и тема экономического краха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 1929 года писатели всё чаще показывают безработицу, переселение и разорение. Частная беда героя становится частью общей исторической катастрофы.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Стейнбека и Дос Пассоса социальная несправедливость определяет саму структуру конфликта. Герой уже не замкнут в личной истории: его судьба связана с переменами целого общества.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проза усиливает документальность: важны точная деталь, бытовая конкретика и коллективный герой. Это помогает увидеть не отдельный случай, а масштаб социальной проблемы.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роман 1930-х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связь исторических условий с новыми романными формами и типами героя.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 XX века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направления в прозе 1930-х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крупными направлениями существуют переходные формы: социальная проза, политический роман и роман-эпопея.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сохраняет лидерство, но антиутопия быстро усиливается как ответ на страх тотального контроля.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Антиутопия как предупреждение о будущем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роман не только критикует современность, но и предупреждает о будущем: технический прогресс сам по себе не гарантирует гуманности.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Антиутопия в 1930-е годы становится способом показать, к чему приводит общество, где удобство ценится выше свободы, а человек привыкает к подчинению.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 дивный новый мир» Олдос Хаксли изображает стандартизированный порядок, в котором поведение заранее задано, а индивидуальность воспринимается как помеха системе.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XX века это важный поворот: личность в антиутопии впервые показана как существо, лишённое права на самостоятельный выбор.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дом и распад частной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романах 1930-х годов дом перестаёт быть надёжным убежищем: экономический крах, переезды и страх разрушают привычный уклад, а семейные связи испытываются на прочность.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Стейнбека история одной семьи превращается в образ судьбы тысяч людей, а в европейской прозе дом часто связан с отчуждением, утратой и внутренней тревогой.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367404"/>
            <a:ext cx="4813500" cy="27748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и западная проза 1930-х годов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литературы 1930-х гг.; школьный курс литературы XX века
</a:t>
            </a:r>
            <a:endParaRPr lang="en-US" sz="850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роман отвечал на вызовы десятилетия: советская проза утверждала коллективный проект, а западная чаще фиксировала кризис личности и общества.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видно прежде всего в функции романа: в СССР он служит идеологическому утверждению, на Западе — анализу общественного распада и внутренней тревоги.
</a:t>
            </a:r>
            <a:endParaRPr lang="en-US" sz="13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как официальный метод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1934 — Первый съезд писателей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был официально закреплён как ведущий метод советской литературы. Это придало роману нормативные требования к теме, герою и композиции.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43625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— художественные правила метода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автора ожидали изображения жизни в революционном развитии, исторического оптимизма и воспитательной направленности текста; роман должен был показывать переход от старого мира к новому.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типологии героя в прозе 1930-х гг.; литературоведческий анализ
</a:t>
            </a:r>
            <a:endParaRPr lang="en-US" sz="976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романов 1930-х годов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не только характер героя, но и масштаб его роли: от частной драмы роман всё чаще переходит к изображению исторического действия.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движение от индивидуальной уязвимости к коллективной репрезентации: к концу десятилетия герой всё чаще мыслится как часть народа или массы.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29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роман и тема власти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роман показывает, как официальная риторика подменяет живую правду готовыми лозунгами и формирует нужную картину мира.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мотивом становится постоянное наблюдение: человек существует под давлением контроля, самоцензуры и опасения наказания за инакомыслие.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Слежка и страх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раскрывается через репрессии, партийную дисциплину и подавление несогласия, поэтому конфликт приобретает не частный, а общественный характер.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Насилие системы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фиксируют, как власть влияет на речь, понятия и память, лишая человека возможности свободно называть происходящее и спорить с официальной версией событий.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языка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модернизм в поздней фазе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европейский модернизм сохраняет внутренний монолог, монтаж и нелинейную композицию, но всё заметнее связывает психологическую сложность с исторической тревогой, ощущением разрыва времени и неустойчивости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Джойса, Вулф и Фолкнера эти приёмы достигают высокой зрелости, однако литература 1930-х всё сильнее откликается на кризис демократии, социальное напряжение и близость новой войны.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литературных центров 1930-х гг. по странам и регионам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литературных центров 1930-х годов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прозы десятилетия отражает не только национальные традиции, но и разный опыт кризиса, цензуры, модернизации и политического давления.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распределяются неравномерно: США и СССР задают наиболее заметные линии, а европейские страны усиливают антиутопические и психологические формы.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Публицистическая интонация и репортажные элементы усиливают ощущение современности: роман становится формой анализа реальности, а не только способом рассказать историю.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соединяют несколько сюжетных линий, сопоставляют частное и общее и показывают конфликт личности с системой, а не только внутреннюю драму героя.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произведений характерны документальная точность, внимание к бытовой детали и узнаваемому социальному фону, благодаря чему вымысел воспринимается как свидетельство эпохи.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1930-х годов строят широкую социальную панораму: на первом плане оказываются не отдельные эпизоды, а целая среда, в которой личная судьба зависит от исторических обстоятельств.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романов десятилетия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исторического кризиса к новой форме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экономический и политический кризис 1930-х годов изменил запрос читателя, тип героя и ведущие романные формы.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романов 1930-х годов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Антиутопическое предупреждение, образ коллективного героя и тема цены свободы сохранили актуальность далеко за пределами 1930-х годов и продолжают читаться как урок ответственности.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десятилетия стали важной основой послевоенной прозы: они научили литературу соединять частную судьбу с историей и рассматривать личный опыт как часть общественного процесса.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художественные открытия повлияли на тексты о тоталитаризме, социальной несправедливости и кризисе демократии, где особенно ценятся точность детали, историческая конкретность и моральная напряжённость.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1930-х: литература, которая объясняет эпоху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1930-х годов важны потому, что они точно зафиксировали время кризиса и научили литературу говорить о свободе, власти и человеческом достоинстве на языке большой истории.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2026-05-20T03:38:33Z</dcterms:created>
  <dcterms:modified xsi:type="dcterms:W3CDTF">2026-05-20T03:38:33Z</dcterms:modified>
</cp:coreProperties>
</file>