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химически опасных объектах: причины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Утечки и выбросы опасных веществ угрожают людям, природе и городам.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заводы, склады, станции и транспорт, где хранят или перевозят ядовитые вещества. Опасность резко возрастает при больших запасах, неисправном оборудовании и близости жилья.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 опасные объекты: где скрывается риск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главных причин — старение оборудования. Коррозия, износ деталей и микротрещины постепенно ослабляют трубы, резервуары и соединения, создавая условия для разгерметизации.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часто возникают из-за нарушений технологии и ошибок работников. Неправильный режим работы, спешка или невнимательность могут привести к утечке, перегреву и отказу системы.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Серьёзную роль играет отказ автоматики и контроля. Если датчики, клапаны или системы отключения не срабатывают вовремя, небольшая неполадка быстро превращается в крупную аварию.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воздействия тоже опасны: пожар, удар, авария на соседнем объекте или землетрясение могут повредить трубопровод и ёмкости. Тогда выброс начинается внезапно и распространяется очень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аварий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химическая авария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развития аварии на химически опасном объекте.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дефекты опасны, если рядом находятся большие запасы токсичного вещества и нет быстрого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связаны со старением оборудования и человеческим фактором, поэтому профилактику нужно начинать именно с них.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учебным материалам по ОБЖ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становится причиной аварий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Аммиак: резкий запах и раздражающее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бесцветен и быстро испаряется, поэтому опасное облако может распространяться далеко от места утечки. Он раздражает глаза, кожу и дыхательные пути, вызывая кашель и слезотечение.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Хлор: удушающий газ с высокой 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имеет желтовато-зелёный цвет и тяжёлый удушающий эффект. Даже небольшая концентрация опасна, потому что газ быстро заполняет низкие места и мешает человеку дышать.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где встречаются разные вещества и чем они опасны.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и токсичные вещества быстрее создают опасную зону, а кислоты и ртуть особенно опасны при контакте и загрязнении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химической безопасности и ОБЖ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опасных химических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 раздражение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могут повредить кожу, глаза и слизистые оболочки. Человек ощущает жжение, покраснение, резь в глазах и сильный дискомфорт уже в первые минуты контакта.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дыханием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вдыхании ядовитого газа появляются кашель, удушье и чувство нехватки воздуха. Если концентрация высокая, дыхание резко ухудшается и требуется срочная помощь.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отравление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поражении возможны отёк лёгких, потеря сознания и нарушения работы нервной системы. Такое состояние особенно опасно, потому что развивается быстро и требует немедленного лечения.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 люди с болезнями дыхательных путей переносят аварию тяжелее. Их организм хуже справляется с нехваткой кислорода и действием токсинов.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авария влияет на здоровье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последствий видна сразу, а часть проявляется только через недели и месяцы после аварии.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отравления и загрязнение среды, но длительное восстановление территории может оказаться не менее серьёзным.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учебным материалам по ОБЖ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и долгосрочные последствия аварии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выбросы загрязняют воздух, почву и воду. Из-за этого страдают рыба, птицы, насекомые и растения, а природные связи на территории нарушаются надолго.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сельскохозяйственных землях падает урожайность, а продукты могут стать опасными для людей. Иногда приходится ограничивать сбор урожая и использование воды из местных источников.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останавливают работу, повреждаются здания, техника и коммуникации. На очистку территории, помощь людям и восстановление уходит много времени и значительные средства.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природы и хозяйства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Бхопал: ночь, изменившая жизнь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1984 году на заводе в Бхопале произошла утечка метилизоцианата, и ядовитое облако быстро накрыло жилые кварталы. Люди проснулись от резкого запаха и кашля, а последствия трагедии ощущались ещё многие годы.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Севезо: урок о скрытой опасности диоксина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1976 году в Севезо произошёл выброс диоксина, который загрязнил почву и заставил власти ограничить использование территории. На карте это небольшое место, но для экологии и жителей авария стала очень большой проблемой.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химические аварии, о которых помнит мир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не поодиночке: если опасное вещество быстро распространяется и люди не готовы, зона поражения становится шире.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ветер, отсутствие защиты и задержка оповещения. Снижение риска начинается с раннего предупреждения и организованной эвакуации.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материалам гражданской обороны и школьных памяток по действиям при химической тревоге.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тяжесть последствий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химической тревоге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по памяткам МЧС и местных служб оповещения.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63" y="3431570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8937" y="3419264"/>
            <a:ext cx="289716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177" y="1731934"/>
            <a:ext cx="317232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0193" y="1731934"/>
            <a:ext cx="317232" cy="317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6202" y="1744390"/>
            <a:ext cx="328860" cy="29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и ремонты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осмотр, плановые ремонты и контроль срока службы деталей позволяют заметить износ заранее, пока небольшая неисправность не превратилась в серьёзную аварию.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работников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 должен знать опасные зоны, порядок эвакуации и правила работы с веществами. Тогда при тревоге люди действуют быстрее и без лишней паники.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утечки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замечают опасное изменение в работе оборудования и подают сигнал до того, как вещество успеет распространиться по цеху или выйти за пределы установки.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отключение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сама останавливает подачу вещества при сбое, снижая вероятность разгерметизации, пожара или взрыва и давая людям время на безопасные действия.
</a:t>
            </a:r>
            <a:endParaRPr lang="en-US" sz="1209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Герметичные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трубопроводы, резервные ёмкости и исправная вентиляция помогают удержать опасное вещество внутри системы и не допустить его выхода в окружающую среду.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снижают риск на предприятии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меры гражданской обороны и школьной безопасности при химической тревоге.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 на разных уровнях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не только от завода: у каждого уровня есть свои задачи и свой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согласованы действия предприятия, города, школы и семьи, тем меньше риск паники и тяжелых последствий при аварии.
</a:t>
            </a:r>
            <a:endParaRPr lang="en-US" sz="13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учения помогают запомнить простой порядок действий и не теряться, если тревога застала человека дома, в школе или на улице рядом с опасным объектом.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Памятки, сирены и схемы опасных зон делают информацию понятной даже детям. Когда правила повторяются заранее, время реакции становится короче, а паника — слабее.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предупреждать жителей районов возле заводов, складов и путей перевозки опасных веществ. Там ошибка в первые минуты может повлиять на многих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учения и информирование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особенно важны: именно в это время решается, успеют ли люди покинуть опасную зону и защитить дыхание.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утечка и чем быстрее начаты эвакуация и помощь, тем меньше пострадавших и меньше площадь заражения.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материалам по действиям населения при химических авариях.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уменьшаются последствия при правильных действиях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специалисты измеряют состав воздуха, воды и почвы, чтобы понять, где осталось загрязнение. Затем убирают опасный грунт, очищают водоёмы и проверяют продукты питания.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устранения аварии контроль не заканчивается сразу. Почва и водные экосистемы восстанавливаются медленно, поэтому наблюдение может продолжаться месяцы и даже годы.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территории после аварии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начинаются не внезапно, а из-за износа оборудования, ошибок людей или нарушения правил. Поэтому профилактика важнее, чем срочное исправление последствий.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химической аварии связана с отравлениями, эвакуацией, загрязнением воздуха, воды и почвы. Пострадать могут и люди, и животные, и 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обнаружена утечка, тем меньше территория заражения. Быстрое оповещение и чёткие действия помогают выиграть время до прихода помощи.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Подготовленность школы, семьи и предприятия снижает число жертв. Когда каждый знает свой порядок действий, тревога не превращается в хаос.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безопасного поведения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химических аварий спасает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аварии опасны тем, что ядовитые вещества быстро распространяются и долго вредят людям и природе. Надёжность, дисциплина и готовность действовать по правилам помогают избежать тяжёлых последствий.
</a:t>
            </a:r>
            <a:endParaRPr lang="en-US" sz="23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2026-05-21T02:44:39Z</dcterms:created>
  <dcterms:modified xsi:type="dcterms:W3CDTF">2026-05-21T02:44:39Z</dcterms:modified>
</cp:coreProperties>
</file>