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процессы и изменения в международных отношениях России.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во второй половине XIX века: основные направления и влияние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 Россия переживает глубокие внутренние и внешние изменения. Отмена крепостного права и международная изоляция стимулируют поиск новых направлений в политике империи.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Россия после Крымской войны и начало реформ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война: причины, ход событий и итоги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начался из-за столкновения интересов России и европейских держав вокруг Балкан и Черного моря. Россия стремилась защитить православных в Османской империи и укрепить своё влияние.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были тяжёлыми: поражение России, разрушение военно-морского флота и значительные человеческие потери. Севастополь оказался под осадой и оккупацией союзников.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мирный договор 1856 года: условия и влияние на Россию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утраченные Россией, возвращались Турции, усиливая её позиции на юге, а Черноморский регион объявлялся нейтральным.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условия ослабили военный потенциал России, вызвали временную дипломатическую изоляцию и побудили к поиску мирных решений во внешней политике.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запрещал России иметь военный флот и базы на Черном море, что ограничивало её влияние в стратегически важном регионе.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международного положения России в 1860–1870-е годы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направления развиваются: заключение договоров с Китаем открывает новые возможности для расширения территории и торговли.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Оформляются дипломатические связи с Австро-Венгрией, что стабилизирует баланс сил и уменьшает напряжённость на континенте.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укрепляет союзнические отношения с Пруссией, поддерживая объединение Германии и усиливая влияние в Центральной Европе.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экономические и военные связи, позволяющие России усилить позиции без крупных военных конфликтов.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Воспользовавшись ослаблением Европы, Россия восстановила флот и базы, положив конец периоду ограничений и унижения.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Россия односторонне отменила ограничения на Чёрном море, ознаменовав возрождение военной мощи.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внешней политики России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панславизма как объединяющий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продвигала панславизм — идею единства славянских народов, что служило основой для дипломатической и военной поддержки на Балканах.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Сербии и Болгарии в борьбе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1875–1876 гг. Россия способствовала восстаниям в Сербии и Болгарии против османского владычества, оказывая значительную поддержку движению сопротивления.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османского влияния на Балканах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ослабить Османскую империю, поддерживая славянские государства и защищая православное население региона.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славянских народов и распространение панславизма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1877–1878 гг.: причины и задачи России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укрепить свои позиции на Балканах, защитить христиан и расширить влияние в Южной Европе.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войны — жестокое подавление болгарского восстания турецкими войсками, вызвавшее международный резонанс и поддержку России.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1877 года Россия преследовала цель обеспечить выход к тёплым морям, расширяя свою стратегическую географию.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 и потери в русско-турецкой войне (таблица)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армий и потерь сторон показывает стратегические достижения России несмотря на большие человеческие жертвы.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понеся значительные потери, одержала важные победы, укрепив свои позиции в регионе.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истории России и международным отношениям XIX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русско-турецкой войны 1877–1878 гг.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Дунай и оборона Шипки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1877 года российские войска форсировали Дунай и проявили стойкость в обороне укреплённых позиций на Шипке под руководством Гурко и Радецкого.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Плевны и завершение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оборона Плевны, возглавляемая Скобелевым, позволила нанести поражение турецкой армии. Война завершилась подписанием Сан-Стефанского мирного договора в 1878 году.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конгресс: изменения на Балканах и влияние на Россию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1878 года – начало конгресса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начинается международная конференция, призванная пересмотреть условия Сан-Стефанского мира после русско-турецкой войны.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1878 года – раздел Болгарии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 разделена на автономное княжество и область Восточной Румынии, что значительно ослабляет влияние России на полуострове.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сфер влияния на Балканах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Сербия, Румыния и Черногория получают признание независимости, а Босния и Герцеговина передаются под управление Австро-Венгрии.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российских притязаний вызывает недовольство в стране и усиливает напряжённость в международных отношениях.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Ташкента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Ташкент стал ключевым оплотом России в Средней Азии. Город стал центром военных и административных операций для дальнейшей экспансии в регион.
</a:t>
            </a:r>
            <a:endParaRPr lang="en-US" sz="882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Бухарского эмирата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1868 году Россия закрепила контроль над Бухарой, расширив своё влияние и установив военный гарнизон для управления территорией.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Хивинского ханства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1873 году Хивинское ханство вошло в состав Российской империи, что обеспечило стратегический плацдарм у границ с Туркестаном.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Кокандского ханства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Россия завершила объединение региона, включив Кокандское ханство, что расширило границы империи и укрепило её позиции в Средней Азии.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России в Средней Азии: этапы и результаты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соперничество и внутренние последствия присоединения Средней Азии
</a:t>
            </a:r>
            <a:endParaRPr lang="en-US" sz="1747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Великобритания вступили в жёсткое соперничество за влияние в Средней Азии, известное как «Большая игра», усиливая международную напряжённость.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 обогатила империю ресурсами, такими как хлопок, шерсть и скот, значительно поддержав экономическое развитие региона.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военных укреплений усилило российский контроль, однако сопротивление местных ханств и племён вызывало постоянные конфликты.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новых территорий ускорило развитие транспортных сетей и торговли, что способствовало экономической интеграции империи.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России на Дальнем Востоке: договоры и новые территории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 Китаем и расширение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Айгунский и Пекинский договоры позволили России обрести Приморье и Уссурийский край. Основание Владивостока сделало регион мощным стратегическим центром.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торговых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развивала торговлю с Японией и Кореей, строила порты и укрепляла присутствие на Тихом океане, повышая международное влияние в Восточной Сибири.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европейские альянсы: обострение отношений и новые союзы
</a:t>
            </a:r>
            <a:endParaRPr lang="en-US" sz="2080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во главе с Бисмарком создала Тройственный союз с Австро-Венгрией и Италией, укрепляя свою военную позицию в Европе.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сблизилась с Францией, что привело к формированию новых политических альянсов и росту милитаризации накануне Первой мировой войны.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Берлинского конгресса отношения России и Австро-Венгрии ухудшились из-за споров о Балканах, что усилило дипломатическое напряжение.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Российско-германское соперничество в конце XIX века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военного союза с Францией укрепило позиции России на международной арене и создало противовес Тройственному союзу.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искала новых союзников и обратилась к Франции, закрепляя политическую и военную поддержку в Европе.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Германии от продления «Договора перестраховки» в 1890 году ознаменовал ухудшение отношений между двумя державами.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Возникшая система дипломатического противостояния стимулировала подготовку к будущим международным конфликтам.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русско-французского союза: цели и ключевые документы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 год – начало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Франция начинают секретные переговоры и военные конвенции, направленные на сотрудничество и совместное противостояние Тройственному союзу.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год – военная конвенция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Подписана тайная военная конвенция, предусматривающая взаимную помощь в случае нападения третьей стороны, укрепляющая военный союз.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1893 год – формальное объявление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Русско-французский союз официально объявлен, стал мощным дипломатическим блоком, влияющим на расстановку сил в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Сделка позволила России получить значительные финансовые средства, направленные на укрепление обороны и развитие более важных регионов империи.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Аляски: экономические и политические причины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произошла из-за трудностей в защите удалённой территории и недостатка экономической отдачи, что сделало её обременительным активом для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Транссибирская магистраль стала важнейшей транспортной артерией, соединяющей отдалённые регионы и поддерживая военный потенциал страны.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 км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Транссибирской магистрали, которая связала европейскую часть России с Дальним Востоком и стала ключевым фактором развития и военной безопасности.
</a:t>
            </a:r>
            <a:endParaRPr lang="en-US" sz="1505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транспорту и инфраструктуре Российской империи
</a:t>
            </a:r>
            <a:endParaRPr lang="en-US" sz="6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внешней политики России: уроки и значение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Россия успешно восстановила международный статус, расширила влияние в Азии и Европе, подготовив почву для дальнейших событий XX века. Эти процессы оказали глубокое влияние на судьбу империи и мировую историю.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2026-05-11T03:45:39Z</dcterms:created>
  <dcterms:modified xsi:type="dcterms:W3CDTF">2026-05-11T03:45:39Z</dcterms:modified>
</cp:coreProperties>
</file>