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Иванович Чуковский — писатель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Чуковского любят дети: они звонкие, смешные и добрые.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Корней Чуковский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— это писатель, который сначала был журналистом и переводчиком, а потом стал любимым автором детских сказок. Его книги читают уже больше ста лет, и они по-прежнему радуют детей.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любовь к книгам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Чуковский много читал и быстро понял, что книги могут увлекать, смешить и учить. Чтение стало для него важной частью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речью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слушал, как говорят люди, и запоминал необычные, веселые и красивые слова. Позже эти наблюдения превратились в живые, ритмичные стихи.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рос в простой семье и привык полагаться на себя. Трудолюбие помогало ему замечать жизнь вокруг и внимательно относиться к каждому слову.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 знакомство с английскими книгами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Чуковский жил в Лондоне и каждый день слышал английскую речь. Это помогло ему лучше почувствовать, как звучат слова, рифмы и интонации. Такой опыт стал важным для его будущих стихов.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звучал английский язык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читал английские книги и переводил тексты, чтобы познакомить с ними русских читателей. Во время работы писатель внимательно подбирал слова, чтобы смысл оставался точным и ясным. Позже это умение пригодилось ему в детской литературе.
</a:t>
            </a:r>
            <a:endParaRPr lang="en-US" sz="75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для русских читателей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изданиях и иллюстрациях особенно заметно, как Чуковский любил яркие образы. Он видел, что книга должна быть не только интересной по смыслу, но и красивой на вид. Поэтому его мир легко представить глазами ребенка.
</a:t>
            </a:r>
            <a:endParaRPr lang="en-US" sz="818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хочется рассматривать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Чуковского легко запоминаются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припевы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любит повторять слова и фразы. Из-за этого текст становится знакомым и понятным, а дети легко угадывают, что будет дальше, и с удовольствием читают вместе.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рифмы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Чуковского строки часто рифмуются так ясно, что их хочется повторять вслух. Звучание слов помогает быстро запомнить стихотворение почти как веселую песенку.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Чуковского живой и бодрый. Стихи будто бегут вперед, поэтому слушать их интересно, а читать вслух особенно приятно и совсем не скучно.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необычные или придуманные слова у него звучат весело и понятно. Они вызывают улыбку и помогают ребенку не терять интерес к истории до самого конца.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«Мойдодыр» — сказка о чистоте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сказка «Мойдодыр». В ней рассказывается о мальчике-грязнуле и строгом умывальнике, который не любит беспорядок.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чистоты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Мойдодыр объясняет герою, зачем умываться, чистить зубы и следить за собой. Смешной спор превращается в полезный и понятный урок.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меняется и понимает, что чистота делает человека аккуратным и здоровым. В конце сказки порядок побеждает капризы.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«Айболит» — добрый доктор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Айболит лечит зверей и никогда не отказывается помочь тем, кто в беде. Он добрый, спокойный и очень смелый, потому что не боится трудной дороги. В его образе дети видят настоящую заботу о других.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Доктор, который спешит на помощь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Айболитом всегда появляются звери, которым нужна помощь. Их можно представить на яркой иллюстрации: доктор слушает, лечит и успокаивает своих маленьких пациентов. Сказка показывает, как важно быть внимательным и милосердным.
</a:t>
            </a:r>
            <a:endParaRPr lang="en-US" sz="745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животных и добрых поступков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«Телефон» — смешные разговоры и просьбы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за звонком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один разговор сменяет другой, и каждый новый звонящий приносит неожиданную просьбу. Из-за этого текст читается как цепочка веселых и очень странных сообщений.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коротко и быстро, будто правда стоят у телефона. Диалоги делают стихотворение похожим на игру, где важно успеть услышать следующую реплику.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создает ритм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обороты и повторяющиеся вопросы помогают легко запомнить текст. Ритм становится таким заметным, что стихотворение хочется читать вслух снова и 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живут в книгах Чуковского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Чуковского звери умеют говорить, спорить и даже обижаться. Они похожи на людей, поэтому дети легко понимают их поступки и настроение.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оживают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Посуда, умывальники и другие обычные вещи у писателя вдруг начинают действовать и разговаривать. Это делает сказки необычными и особенно забавными.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смелые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Мухи, зайцы, крокодилы и другие герои попадают в удивительные истории. Одни смешат, другие пугают, но все вместе они помогают сюжету стать живым.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поступки героев Чуковский говорит о дружбе, храбрости и доброте. Ребенок не просто смеется, а постепенно понимает, как стоит вести себя в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сказка Чуковского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его сказках обычная ситуация превращается в веселую историю с добрым концом.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как переводчик и знаток слов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английским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переводил английские книги и внимательно вслушивался в их звучание. Он хотел передать не только смысл, но и живой ритм речи, чтобы русскому читателю текст тоже был интересен.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Чуковского слово было почти как мелодия. Он выбирал такие фразы, которые хорошо читаются вслух, звучат звонко и помогают детям чувствовать ритм языка без труда.
</a:t>
            </a:r>
            <a:endParaRPr lang="en-US" sz="1092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к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любил наблюдать, как говорят дети и взрослые. Он замечал точные, выразительные слова и запоминал удачные обороты, которые потом помогали ему создавать яркие и понятные строки.
</a:t>
            </a:r>
            <a:endParaRPr lang="en-US" sz="1041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со звуками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текстах Чуковский смело соединял рифмы, повторы и смешные созвучия. Из-за этого стихи звучат легко, словно веселая песенка, и быстро остаются в памяти.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писатель работал для детей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считал, что для детей нужно писать ясно и просто. Он избегал тяжёлых фраз, чтобы маленький читатель сразу понимал, что происходит, и не терял интерес к истории.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любил смешные ситуации, но никогда не высмеивал ребёнка. Его шутки добрые, а герои часто учатся правильно поступать, поэтому чтение не только веселит, но и помогает думать.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читателю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не упрощал смысл слишком сильно. Он верил, что дети способны понимать честные и умные книги, если они написаны с вниманием, теплом и уважением.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много движения, повторов и звучных строк. Такой ритм помогает читать стихи вслух, а ещё делает их похожими на игру, которую хочется продолжать.
</a:t>
            </a:r>
            <a:endParaRPr lang="en-US" sz="11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писателя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70333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«Айболит»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доктор спешит на помощь зверям и не боится трудной дороги. Его образ показывает, что забота о других, смелость и доброта делают человека сильным.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«Мойдодыр»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умывальник становится строгим помощником чистоты. История смешно и понятно напоминает, что умываться, чистить зубы и следить за порядком очень важно.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75880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«Тараканище»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маленький герой неожиданно пугает всех своим видом. Сказка показывает, как страх может казаться огромным, хотя на самом деле его можно победить.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96575" y="2703331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«Краденое солнце» и «Бармалей»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тоже запоминаются яркими образами и сильными событиями. В них есть тревога, движение и победа добра, поэтому дети слушают их с особым интересом.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59657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«Федорино горе»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посуда уходит от неряшливой хозяйки. Сказка весело и наглядно объясняет, что аккуратность и забота о вещах очень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серьезное в его сказках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без скуки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не читает нравоучения прямо. Он прячет важный смысл в смешной истории, и ребёнок сам понимает, почему надо быть аккуратным, добрым или смелым.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неряшливости и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«Федорино горе» показывает, что беспорядок может привести к неприятностям. Но сказка не пугает, а смешит, поэтому урок запоминается легко и надолго.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храбрости и страхе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«Краденом солнце» страх сначала кажется огромным, но потом герои находят в себе силы действовать. Так дети понимают, что смелость помогает справляться с трудностями.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милосердии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Айболита учит замечать тех, кому нужна помощь. Его добрые поступки показывают, что забота о слабых делает мир лучше и теплее.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345868"/>
            <a:ext cx="336788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6669" y="3166899"/>
            <a:ext cx="240563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58513"/>
            <a:ext cx="376800" cy="3349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рядом с другими детскими авторами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классиками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стоит в одном ряду с Маршаком, Барто и Носовым. Все они писали для детей, но у Чуковского особенно заметны шум, стремительное действие и озорство.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ритм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легко узнать по звучным повторам и почти песенному ритму. Даже короткая строка у него звучит бодро, звонко и очень живо.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детям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говорил с маленьким читателем на понятном языке. Он не поучал свысока, а словно беседовал, шутил и приглашал в игру.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лицо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Чуковского особый мир: говорящие звери, смешные происшествия и неожиданные слова. Именно поэтому его книги легко отличить от других и трудно забыть.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Переделкино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умер 28 октября 1969 года в Переделкине. Это место стало важной частью его памяти, потому что именно там он жил и работал много лет.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Чуковского носят библиотеки, школы и улицы. Так люди напоминают себе о писателе, который подарил детям много весёлых и добрых произведений.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Дом-музей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Переделкине сохранился дом-музей писателя. Туда приходят дети и взрослые, чтобы увидеть обстановку, в которой рождались его знаменитые книги и сказки.
</a:t>
            </a:r>
            <a:endParaRPr lang="en-US" sz="11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книги читают до сих пор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Чуковского всегда есть действие, поэтому детям интересно следить за событиями. История развивается быстро, и каждая новая сцена подталкивает читать дальше.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развивают память, чувство ритма и любовь к книге. Ребёнок слушает, смеётся, запоминает строки и постепенно начинает читать увереннее и с интересом.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 Чуковского необычные и запоминающиеся: звери, предметы и смешные персонажи ведут себя как живые. Такие картинки легко представить и пересказать.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удобно читать по ролям, потому что в них много диалогов и повторов. Это делает уроки и домашнее чтение веселее, а ещё помогает тренировать речь.
</a:t>
            </a:r>
            <a:endParaRPr lang="en-US" sz="11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стихи Чуковского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Чуковского легко запоминаются благодаря ритму, повторам, смешным героям и доброму финалу.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Корнее Чуковском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 удачные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запоминал необычные слова, удачные рифмы и забавные обороты. Потом эти находки помогали ему создавать стихи, которые звучат свежо и легко.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Наблюдал за детьми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часто слушал детскую речь и записывал смешные выражения. Он верил, что именно в живых словах лучше всего слышен настоящий характер языка.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Любил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считал, что детская книга должна быть не только весёлой, но и точной. Он внимательно подбирал слова, чтобы каждое было на своём месте.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Уважал маленького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говорил о детях как о серьёзных и внимательных читателях. Поэтому его книги не назидательны, а дружелюбны, честны и очень живые.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— писатель, которого любят и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умел говорить с детьми просто, весело и умно. Его сказки учат доброте, смелости и чистоте, а ещё помогают любить чтение и запоминать красивые, звонкие слова.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2026-05-27T13:58:34Z</dcterms:created>
  <dcterms:modified xsi:type="dcterms:W3CDTF">2026-05-27T13:58:34Z</dcterms:modified>
</cp:coreProperties>
</file>