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как свет превращается в химическую энергию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запасённой энергией органических веществ.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изучают в 10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показывает, как устроены превращения энергии, работа ферментов и связь строения клетки с её функцией. Он объясняет питание растений, дыхание организмов и круговорот углерода в природе.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уравнение фотосинтеза и его смысл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6CO2 + 6H2O + свет → C6H12O6 + 6O2 показывает общий результат множества реакций, а не один химический акт.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взаимосвязанные фазы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стадия образует АТФ и НАДФН, а затем эти молекулы используются в цикле Кальвина для построения углеводов из углекислого газа.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кислород появляется при расщеплении воды, поэтому именно вода служит источником O2, а не углекислый газ из воздуха.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переводит энергию света в химическую форму, доступную для дальнейшего использования клеткой, тканью и всей экосистемой.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как место фотосинтеза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ограничен двумя мембранами, которые отделяют его внутреннюю среду от цитоплазмы и обеспечивают упорядоченную организацию всех этапов фотосинтеза.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Тилакоидная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находятся тилакоиды, собранные в граны; именно их мембраны содержат пигменты и белки, необходимые для захвата света и переноса электронов.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стромы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строме расположены ферменты, которые осуществляют реакции фиксации углекислого газа и последующий синтез углеводов.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хлоропласта на мембранные и жидкие зоны делает возможным точное разделение световых процессов и ферментативных реакций.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фотосинтеза и их 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пигменты поглощают свет и какую роль они выполняют в фотосинтетическом аппарате.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 запуск реакции вносит хлорофилл a, а дополнительные пигменты расширяют спектр поглощения и защищают клетки от избытка света.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тема «Фотосинтез»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фаза: от фотона к АТФ и НАДФН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реакций световой стадии в мембранах тилакоидов.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электронов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Фотосистема II использует энергию света, чтобы расщепить молекулу воды и восполнить электроны, необходимые для дальнейшего переноса по цепи.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фотолизе образуются электроны, протоны и молекулярный кислород; последние два компонента по-разному используются в хлоропласте и за его пределами.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кислород — побочный продукт световой стадии, но именно он поддерживает атмосферу Земли и обеспечивает дыхание большинства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Фотолиз воды и образование кислорода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Фотосистема II и фотосистема I: различия и связь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фотосистемы встроены в мембраны тилакоидов, но решают разные задачи. Их последовательная работа обеспечивает непрерывное движение электронов и образование восстановительной силы.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Фотосистема II инициирует процесс, а фотосистема I завершает его; вместе они превращают энергию света в химический потенциал.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материалу о световой фазе фотосинтеза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их согласованная работа позволяет накопить протонный градиент и синтезировать АТФ, которая затем используется в цикле Кальвина.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по теме фотосинтеза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фотосистемы действуют последовательно, создавая поток электронов.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Кальвина: фиксация углекислого газа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CO2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RuBisCO присоединяет углекислый газ к рибулозо-1,5-бисфосфату, запускает цепь превращений и образует первые органические соединения цикла.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молекулы восстанавливаются за счёт АТФ и НАДФН, полученных на световой стадии, поэтому процесс зависит от её результатов.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триоз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продуктов цикла превращается в триозофосфаты — исходный материал для синтеза глюкозы, сахарозы, крахмала и других углеводов.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акцептора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часть молекул идёт на восстановление рибулозо-1,5-бисфосфата, чтобы цикл мог продолжаться и снова связывать CO2.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световой и темновой стадий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фотосинтеза различаются по месту, исходным веществам и продуктам, но работают как единый процесс: одна обеспечивает энергией и восстановителем, другая — синтезом углеводов.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стадия создает энергетический ресурс, а темновая использует его для фиксации углерода; разделение функций повышает эффективность процесса.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фотосинтез в хлоропластах.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ограничивающие скорость фотосинтеза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фотосистемы поглощают меньше квантов света, поэтому замедляются перенос электронов, образование АТФ и НАДФН. До определенного уровня именно свет остается главным лимитирующим фактором процесса.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концентрация CO2 низкая, цикл Кальвина идет медленнее, поскольку фермент RuBisCO получает меньше субстрата. В результате даже при хорошем освещении синтез углеводов ограничивается нехваткой углерода.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фотосинтеза чувствительны к температуре: при охлаждении реакции замедляются, а при перегреве нарушается их работа. Поэтому скорость процесса имеет оптимум и резко падает вне благоприятного диапазона.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приводит к закрытию устьиц, и поступление CO2 в лист уменьшается. Одновременно ослабевает фотолиз воды, а это снижает образование электронов и кислорода в световой фазе.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 фотосинтеза при увеличении освещенности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показывает, что прирост особенно заметен в зоне слабого света, где каждый дополнительный фотон повышает интенсивность реакций.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точки насыщения свет уже не лимитирует процесс: дальнейший рост почти отсутствует, потому что ограничение переходят к CO2, температуре и ферментам.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зависимость, отражающая обобщенную модель светового насыщения фотосинтеза.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листьев — две стратегии использования света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 солнце: максимум мощности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светолюбивых растений лист обычно плотнее и толще: в нем лучше развита палисадная ткань, а сама пластинка нередко меньше по площади. Такая конструкция помогает эффективно работать при ярком освещении и снижать потери воды.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 тени: экономия и 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и тенелюбивые растения строят лист иначе: он чаще тоньше, мягче и содержит больше хлорофилла b. Это повышает способность улавливать рассеянный свет и поддерживать фотосинтез там, где его мало.
</a:t>
            </a:r>
            <a:endParaRPr lang="en-US" sz="13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фотосинтеза и дыхания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веществ и направление потока энергии от Солнца к клеткам и обратно в виде CO2 и H2O.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биомассы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создает первичную органическую массу, из которой строятся все последующие звенья пищевых цепей. Без него не возникало бы устойчивого потока вещества и энергии в экосистемах.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при фотосинтезе кислород поддерживает дыхание большинства организмов. Именно этот процесс сформировал современный состав атмосферы и сделал возможной аэробную жизнь.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фитопланктон связывают CO2, переводя углерод из атмосферы в органические соединения. Так фотосинтез регулирует баланс углерода в природе и влияет на климат.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фотосинтез активно идет в лесах и океанах, снижается концентрация углекислого газа, а значит, ослабевает парниковый эффект. Поэтому процесс важен и для долгосрочной устойчивости биосферы.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важен для экосистем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35278"/>
            <a:ext cx="4865100" cy="17957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знание фотосинтеза применяется на практике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важен не только как школьная тема: его закономерности используют в сельском хозяйстве, лесоводстве, биотехнологиях и экологическом анализе.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фотосинтеза помогает управлять урожайностью, оценивать состояние экосистем и создавать более устойчивые сорта культур.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биологии растений и экологии в сельском хозяйстве и природопользовании.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энергия света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преобразование энергии: сначала она запасается в химических переносчиках, а затем расходуется на синтез органических молекул.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энергии сохраняется в химических связях; потери неизбежны, но они не отменяют высокой эффективности фотосинтетического преобразования.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распределения энергии в фотосинтезе по учебным представлениям.
</a:t>
            </a:r>
            <a:endParaRPr lang="en-US" sz="8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понимают неверно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 только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характерен не только для деревьев и трав. Его осуществляют также водоросли и цианобактерии, поэтому фотосинтез широко распространен среди организмов, использующих свет как источник энергии.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3162827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образуется из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кислород, выделяющийся при фотосинтезе, возникает в результате фотолиза воды. Углекислый газ служит источником углерода для органических веществ, но не источником O2.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64051" y="2002101"/>
            <a:ext cx="28182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стадия не требует темноты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 не зависит от света напрямую, но использует АТФ и НАДФН, созданные в световой фазе. Поэтому он может идти и при освещении, если необходимые молекулы доступны.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фундамент биосферы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энергию Солнца с химией жизни: он образует органические вещества, поддерживает кислородную атмосферу и делает возможными пищевые цепи, дыхание и устойчивое существование биосферы.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2026-06-01T14:27:58Z</dcterms:created>
  <dcterms:modified xsi:type="dcterms:W3CDTF">2026-06-01T14:27:58Z</dcterms:modified>
</cp:coreProperties>
</file>