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Аксиоматика: как строится знание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аксиом рождаются теоремы, модели и строгие выводы.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появилась идея аксиоматики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Аксиоматика помогает превратить знания в точную систему, где каждый шаг можно проверить. От Евклида до программ и логических языков её задача одна: задать ясный старт и не допустить скрытых противоречий.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правила с начала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 для спора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исходные правила не заданы, спор может продолжаться бесконечно: любое утверждение легко поставить под сомнение. Аксиомы останавливают этот круг и дают общий старт для рассуждения.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фундамент удерживает дом, так и аксиомы удерживают теорию. На них опираются определения, выводы и доказательства, поэтому система не распадается на случайные мнения.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доказанность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помогают отделять то, что уже доказано, от того, что только кажется правдой. Это особенно важно в математике, где интуиция не заменяет строгий вывод.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цепочка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шаги рассуждения идут один за другим по правилам, можно строить длинные цепочки без путаницы. Так из простых положений вырастают сложные и полезные результаты.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64719"/>
            <a:ext cx="4794300" cy="1783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Аксиома, постулат, определение, теорема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четыре главных понятия, которые часто путают, хотя у каждого своя роль в теории.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и постулаты задают старт, определения уточняют язык, а теоремы становятся результатом строгого вывода.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математической логики и геометрии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формальная система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система строится из исходных объектов, базовых утверждений и логических переходов.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геометрия: аксиомы дают теоремы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Евклида исходные положения описывают точки, прямые и расстояния. Из них можно строго вывести свойства треугольников, параллельных прямых и окружностей без обращения к догадкам.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следствий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базовых правил, тем сильнее видно их значение: один набор аксиом порождает целый мир геометрических фактов. Это делает геометрию одновременно простой по началу и богатой по результатам.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системой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теорема в геометрии — не отдельный факт, а часть связанной системы. Если изменить исходные аксиомы, изменятся и доказуемые свойства фигур, что особенно хорошо видно в разных геометриях.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доказательства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начинается с принятых оснований и проходит через последовательные логические переходы.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Мини-аксиомы про точки и прямые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задаём объекты: в модели есть точки и прямые. Без этого невозможно даже начать рассуждение, потому что неясно, о чём именно идёт речь.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Порядок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вводим порядок: на одной прямой точки можно сравнивать, например понимать, какая лежит между двумя другими. Так появляются более точные геометрические утверждения.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Одна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формулируем уникальность: через две разные точки проходит ровно одна прямая. Это правило помогает отличать одну линию от другой и строить строгие доказательства.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Совпадение прямых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если две прямые совпадают по двум точкам, это одна и та же прямая. Такое правило защищает модель от лишних и противоречивых описаний.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Очевидно и доказано — не одно и то же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25775" y="1436853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Очевидность не заменяет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очевидности полезно только как первый шаг. В математике важно другое: можно ли получить утверждение из аксиом и уже доказанных результатов по правилам рассуждения.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5775" y="2539127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важнее догадки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Интуиция иногда подсказывает верно, но иногда обманывает. Поэтому теории строят так, чтобы каждое важное утверждение можно было проверить шаг за шагом, а не только почувствовать.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5775" y="3641402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можно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доказательство делает знание надёжным. Когда аргумент записан ясно, его можно повторить, проверить и использовать дальше без риска опираться на случайную удачу.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одних и тех же правил выводятся противоположные утверждения, система теряет надёжность.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 противоположных вывода уже достаточно, чтобы заподозрить противоречие
</a:t>
            </a:r>
            <a:endParaRPr lang="en-US" sz="2307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 непротиворечивости в логике и математике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аксиома не меняет теорию, она лишняя и только повторяет сказанное.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аксиома не выводится из остальных.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наглядные модели аксиом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 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лист в клетку, на котором проведены точки и прямые. Если правила геометрии выполняются на таком листе, он становится моделью: по нему можно проверять, работают ли аксиомы без противоречий. Именно так теория связывается с наглядным примером.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 реальной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тоже образуют модель. Когда мы считаем яблоки, книги или шаги, аксиомы о нуле, единице и следующем числе подтверждаются обычным счётом. Поэтому абстрактные правила оказываются полезными в самых простых жизненных ситуациях.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чертежи помогают увидеть, что одна и та же идея может выглядеть по-разному в разных системах. Модель не обязана быть «настоящим миром» целиком: ей достаточно точно показывать, где аксиомы выполняются и какие выводы из них следуют.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модели для проверки аксиом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схема, а не измерение: значения показывают, что одна и та же форма рассуждения может работать в разных геометрических мирах.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аксиомы Евклида сохраняются, а на сфере ведут к другим результатам. Значит, смена аксиом меняет саму геометрию.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иллюстрация, 2025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арифметики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Ноль, единица и счёт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вводят самые простые идеи: есть ноль, есть единица, а числа можно перечислять одно за другим. Это создаёт основу для любого счёта.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правило перехода: у каждого числа есть следующее. Благодаря этому можно продолжать ряд без конца и не терять порядок чисел.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строят сложение и сравнение: можно складывать, узнавать большее и меньшее, а также описывать бесконечную последовательность натуральных чисел.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modus ponens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логического шага: из условия и правила получается следствие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аксиомы бывают разными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задают разные вопросы, поэтому и базовые правила у них не совпадают. Аксиомы выбирают так, чтобы теория точно отвечала на свои задачи.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области свой набор приоритетов: где-то важнее форма, где-то счёт, где-то алгоритм. Поэтому аксиомы нельзя переносить без изменений.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иллюстрация, 2025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полезен аксиоматический подход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математике аксиоматический подход нужен, чтобы доказательства были короткими, точными и проверяемыми. Он помогает не путать интуицию с выводом и строить теории, где каждое утверждение опирается на ясные основания.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аксиомы и правила похожи на основу для программ и языков. Они помогают описывать, что разрешено системе, как проверять алгоритмы и почему ошибка возникает именно в этом 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технике и цифровых сервисах аксиоматический стиль мышления нужен для надёжности. Если правила заданы чётко, проще находить сбои, объяснять работу системы и избегать случайных противоречий.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к своей системе правил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Опишите ходы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задайте основные действия игроков: как ходить, что можно делать за один ход и какие действия запрещены. Чем яснее формулировка, тем легче заметить лишние или противоречивые правила.
</a:t>
            </a:r>
            <a:endParaRPr lang="en-US" sz="1026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Найдите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проверьте, не даёт ли набор правил неожиданный эффект. Если из них случайно следует слишком сильное преимущество или невозможная ситуация, правила нужно исправить.
</a:t>
            </a:r>
            <a:endParaRPr lang="en-US" sz="102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Определите цель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цель игры: кто должен выиграть и когда игра заканчивается. Без этого правила будут расплывчатыми, а проверять результат станет невозможно.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Испытайте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попробуйте сыграть по новым правилам несколько раз. Если игра остаётся понятной, честной и интересной, значит, аксиомы игры выбраны удачно.
</a:t>
            </a:r>
            <a:endParaRPr lang="en-US" sz="10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заметить лишний вывод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проверки: из аксиом не должны вытекать лишние утверждения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аксиоматика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Аксиоматика делает знания прозрачными: сначала выбирают исходные правила, затем проверяют выводы и модели. Так теория становится понятной, строгой и пригодной для проверки.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2026-07-27T07:15:28Z</dcterms:created>
  <dcterms:modified xsi:type="dcterms:W3CDTF">2026-07-27T07:15:28Z</dcterms:modified>
</cp:coreProperties>
</file>