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изменений на Западе (1945 – начало XXI века): обзор и ключевые темы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перемен в Западных странах после Второй мировой войны до начала XXI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послевоенного восстановления и перемен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Запад начал экономический рост и социальные реформы. Холодная война и борьба за независимость колоний влияли на политику и 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и его последствия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Бэби-бум и 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1946–1964 гг. в Европе, США и Канаде наблюдался стремительный рост рождаемости с приростом населения до 2% в год. Это создало предпосылки для социальных изменений.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продолжительности жизни и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выросла почти на десять лет благодаря медицинскому прогрессу. Развивались города, строилась инфраструктура, улучшилось образование и медицина.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десятилетия промышленность активизировалась, а доходы населения значительно выросли. Появились массовые товары и бытовая техника.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чудо 1950–1960-х гг.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экономический рост способствовал формированию общества изобилия и повышению качества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Европейский банк реконструкции и развития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изменения в образе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 странах Западной Европы и США значительно повысился, появилась тенденция к жизни в больших городах и пригородах с развитой инфраструктурой.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мегаполисов стимулировало строительство новых жилых районов и расширение социальных услуг, таких как школы и центры досуга.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бытовой техники и улучшение транспортной доступности существенно изменили повседневный образ жизни жителей городов и пригородов.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Централизованные системы водоснабжения и отопления повысили комфорт проживания, что стало признаком нового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годов супермаркеты стали основным местом для покупок у более 70% европейских семей. Это изменило модель потребления и выбор продуктов питания.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Супермаркеты и массовые покупки
</a:t>
            </a:r>
            <a:endParaRPr lang="en-US" sz="121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80% западных семей имеют стиральные машины, холодильники и другие приборы, что значительно облегчает домашние обязанности и улучшает качество жизни.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домашней техники в семьях
</a:t>
            </a:r>
            <a:endParaRPr lang="en-US" sz="125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массовый досуг в городах влияют кинотеатры, спортивные комплексы и игровые площадки, а реклама активно формирует предпочтения потребителей.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индустрии развлечений
</a:t>
            </a:r>
            <a:endParaRPr lang="en-US" sz="125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быту: жильё, питание, досуг
</a:t>
            </a:r>
            <a:endParaRPr lang="en-US" sz="22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шаг — принятие Конвенции о правах человека и борьба с расовой дискриминацией, особенно значимая в США после отмены сегрегации.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включали внедрение пенсионного страхования и пособий безработным, что обеспечило социальную защиту граждан.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медицинской помощи и юридические меры способствовали укреплению социальной справедливости и равенства.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социальные реформы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транзистора в 1947 году положило начало эпохе миниатюрных электронных устройств и компьютерной техники.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революция: открытия и изобретения
</a:t>
            </a:r>
            <a:endParaRPr lang="en-US" sz="1891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компьютеров, таких как ENIAC, ускорило обработку данных и автоматизацию различных отраслей производства.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ядерной энергетики обеспечило новый источник энергии для промышленности и бытовых нужд.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достижения, включая запуск искусственного спутника и полёт человека в космос, расширили горизонты науки и техники.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напряженность: холодная война и её влияние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– Создание НАТО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объединились для защиты от советской угрозы, формируя первый военный альянс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 – Варшавский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блок формирует свой военный союз в ответ на НАТО, усиливая конфронтацию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1950-60-е – Гонка вооружений и ядерная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размещение ядерного оружия создают постоянный риск глобального конфликта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– Уроки гражданской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Запада регулярно обучались действиям при ядерной атаке, что влияло на образ жизни и сознание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обязательное среднее образование стало доступным для большинства, что повысило общий уровень грамотности и 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студентов выросло в четыре раза к 1970-м годам, что отражает включение молодежи в новые профессиональные 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и международное сотрудничество в образовании, такие как ERASMUS, стимулировали мобильность молодежи и расширение знаний.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образовании: массовое и высшее образование
</a:t>
            </a:r>
            <a:endParaRPr lang="en-US" sz="17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и изменение их статуса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1963 году в США принят Закон о равных возможностях, закрепляющий право женщин на равную оплату и доступ к рабочим местам без дискриминации.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равных правах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1990 году более 60% женщин в Европе и США активно участвуют в трудовой деятельности, расширяя влияние женщин в экономике и сферах услуг.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занятости женщин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Феминистские организации выступают за равенство, борются за права и изменение традиционных ролей женщин в семье и обществе.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женских движений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представления о семье и роли женщин: они совмещают карьеру и домашние обязанности, что отражает новые социальные нормы.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социального статуса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1940-х телевидение стало главным источником новостей и развлечений для миллионов семей Запада, изменив повседневную культуру и досуг.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массовая коммуникация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1970-80-х годах распространились персональные компьютеры, что открыло новые возможности в работе, учебе и общении для широких слоев населения.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персональных компьютеров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1990-м годам интернет и мобильные телефоны стали доступны многим, формируя сегодня цифровое общество с новыми способами взаимодействия и обучения.
</a:t>
            </a:r>
            <a:endParaRPr lang="en-US" sz="118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мобильная связь
</a:t>
            </a:r>
            <a:endParaRPr lang="en-US" sz="146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прорывы: от телевизора до интернета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и потребительское общество
</a:t>
            </a:r>
            <a:endParaRPr lang="en-US" sz="1928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населения привел к расширению массового рынка и более широкому доступу к разнообразным товарам и услугам повседневного спроса.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количества рабочих на производстве сопровождалось значительным ростом занятости в секторе услуг и новых сферах экономики.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Потребительское общество формирует новые модели поведения, где важную роль играют реклама и маркетинг, стимулируя спрос и товары.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сильного среднего класса создало стабильный спрос и социальную основу для дальнейшего экономического развития Запада.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культурное многообразие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и её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1950 по 1970 годы в западноевропейские страны прибывает множество мигрантов из Азии, Турции и Северной Африки, расширяя этническое разнообразие общества.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культуру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обогащают культурный ландшафт городов, таких как Париж и Лондон, влияя на кухню, музыку и моду, способствуя формированию мультикультурных мегаполисов.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средства массовой информации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1980–1990-х дети и подростки ежедневно проводят 1–2 часа перед телевизором или компьютером, получая доступ к новой информации и развлекательному контенту.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музыки и кино растёт: группы «Битлз» и Майкл Джексон приобретают мировую известность, задавая культурные тренды и объединяя поколение.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реклама формирует стандарты моды и потребления, а западные фильмы и сериалы влияют на мировоззрение и стиль жизни молодёжи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новые формы передвижения
</a:t>
            </a:r>
            <a:endParaRPr lang="en-US" sz="2202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1946: Первый международный пассажирский рейс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начинается активное развитие авиационного сообщения, что делает путешествия более доступными.
</a:t>
            </a:r>
            <a:endParaRPr lang="en-US" sz="1437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Массовое строительство дорог и аэропортов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масштабное создание транспортных сетей и объектов, способствующих экономическому росту и мобильности населения.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1950–1970: Удвоение парка автомобилей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Европе количество частных машин увеличивается вдвое, что приводит к перестройке городской инфраструктуры и появлению пригородов.
</a:t>
            </a:r>
            <a:endParaRPr lang="en-US" sz="14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год отмечен созданием Европейского экономического сообщества, с последующей трансформацией в Европейский союз в 1993 году, что усилило экономическую интеграцию.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 способствовало укреплению безопасности и политическому сотрудничеству западных стран в условиях глобальных вызовов и противостояния.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активно участвует в международных организациях ООН, ЮНЕСКО и ВОЗ, продвигая ценности мира, сотрудничества и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интеграция стран Запада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становится ключевой социальной проблемой, требующей адаптации систем здравоохранения и социальной поддержки в Европе к 2050 году.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проблемы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— изменение климата и загрязнение воздуха — оказывают серьёзное влияние на здоровье и будущее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терроризма и новые заболевания, такие как SARS и COVID-19, предъявляют вызовы к безопасности и медицинским системам стран Запада.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и цифровых технологий требует новых компетенций для поддержания устойчивого экономического и социального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западное общество основано на принципах свободы, равенства и толерантности, что сформировало устойчивую социально-политическую платформу.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и экономические реформы позволили Западу стать центром инноваций и глобального влияния в различных сферах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сформированные в XX веке, продолжают влиять на международное развитие и культурные процессы во всём мире в XXI столетии.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перемен: современный Запад и его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изменений для современности и будущего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адаптировался к глобальным вызовам, используя научные и социальные достижения, что сделало его основой современных тенденций и ответов на проблемы XXI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2026-05-11T02:34:51Z</dcterms:created>
  <dcterms:modified xsi:type="dcterms:W3CDTF">2026-05-11T02:34:51Z</dcterms:modified>
</cp:coreProperties>
</file>