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Тектоническое строение Земли: как устроена литосфера
</a:t>
            </a:r>
            <a:endParaRPr lang="en-US" sz="3352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Плиты Земли постоянно меняют её облик.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строение литосферы важно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Тектоника объясняет, почему материки дрейфуют, где возникают землетрясения и вулканы, а также как меняются очертания океанов и суши на протяжении миллионов лет.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961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700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и астеносфера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9" name="Text 2"/>
          <p:cNvSpPr txBox="1"/>
          <p:nvPr/>
        </p:nvSpPr>
        <p:spPr>
          <a:xfrm>
            <a:off x="356700" y="1846462"/>
            <a:ext cx="32790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Жёсткая оболочка
</a:t>
            </a:r>
            <a:pPr algn="l" indent="0" marL="0">
              <a:lnSpc>
                <a:spcPct val="115000"/>
              </a:lnSpc>
              <a:buNone/>
            </a:pPr>
            <a:r>
              <a:rPr lang="en-US" sz="3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включает земную кору и верхнюю часть мантии. Это твёрдая и сравнительно хрупкая оболочка, которая разделена на крупные и малые плиты.
</a:t>
            </a:r>
            <a:endParaRPr lang="en-US" sz="1188" dirty="0"/>
          </a:p>
        </p:txBody>
      </p:sp>
      <p:sp>
        <p:nvSpPr>
          <p:cNvPr id="10" name="Text 3"/>
          <p:cNvSpPr txBox="1"/>
          <p:nvPr/>
        </p:nvSpPr>
        <p:spPr>
          <a:xfrm>
            <a:off x="356700" y="2888676"/>
            <a:ext cx="32790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мощность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Толщина литосферы неодинакова: под океанами она обычно меньше, а под материками заметно больше. Это связано с различием в строении и возрасте земной коры.
</a:t>
            </a:r>
            <a:endParaRPr lang="en-US" sz="1152" dirty="0"/>
          </a:p>
        </p:txBody>
      </p:sp>
      <p:sp>
        <p:nvSpPr>
          <p:cNvPr id="11" name="Text 4"/>
          <p:cNvSpPr txBox="1"/>
          <p:nvPr/>
        </p:nvSpPr>
        <p:spPr>
          <a:xfrm>
            <a:off x="356700" y="3930896"/>
            <a:ext cx="32790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Пластичная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3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лежит астеносфера — более вязкий и подвижный слой мантии. По нему плиты могут медленно смещаться, что и делает поверхность Земли изменчивой.
</a:t>
            </a:r>
            <a:endParaRPr lang="en-US" sz="115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937150"/>
            <a:ext cx="39648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литосферные плиты Земли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851288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плиты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планете выделяют семь крупнейших плит: Тихоокеанскую, Евразийскую, Северо-Американскую, Южно-Американскую, Африканскую, Индо-Австралийскую и Антарктическую.
</a:t>
            </a:r>
            <a:endParaRPr lang="en-US" sz="107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2606213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плиты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них существуют меньшие плиты, такие как Наска, Кокос и Филиппинская. Они тоже участвуют в движении литосферы и влияют на соседние территории.
</a:t>
            </a:r>
            <a:endParaRPr lang="en-US" sz="1138" dirty="0"/>
          </a:p>
        </p:txBody>
      </p:sp>
      <p:sp>
        <p:nvSpPr>
          <p:cNvPr id="12" name="Text 4"/>
          <p:cNvSpPr txBox="1"/>
          <p:nvPr/>
        </p:nvSpPr>
        <p:spPr>
          <a:xfrm>
            <a:off x="360000" y="3361129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плит
</a:t>
            </a:r>
            <a:pPr algn="l" indent="0" marL="0">
              <a:lnSpc>
                <a:spcPct val="115000"/>
              </a:lnSpc>
              <a:buNone/>
            </a:pPr>
            <a:r>
              <a:rPr lang="en-US" sz="3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на границах плит сосредоточены основные тектонические процессы. Здесь чаще всего происходят разломы, землетрясения, вулканические извержения и образование гор.
</a:t>
            </a:r>
            <a:endParaRPr lang="en-US" sz="1014" dirty="0"/>
          </a:p>
        </p:txBody>
      </p:sp>
      <p:sp>
        <p:nvSpPr>
          <p:cNvPr id="13" name="Text 5"/>
          <p:cNvSpPr txBox="1"/>
          <p:nvPr/>
        </p:nvSpPr>
        <p:spPr>
          <a:xfrm>
            <a:off x="360000" y="4116053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плит показывает не только их расположение, но и направления движения. Это помогает понять, почему разные части Земли развиваются по-разному.
</a:t>
            </a:r>
            <a:endParaRPr lang="en-US" sz="113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движения плит измеряют по смещению земной поверхности и спутниковым данным. Даже несколько сантиметров в год за миллионы лет дают огромные изменения.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быстрая из сравниваемых плит — Тихоокеанская, а самые медленные — Евразийская и Северо-Американская. Чем выше скорость, тем активнее тектоническая обстановка.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географии и данным геодезических измерений.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Скорости движения литосферных плит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067206"/>
            <a:ext cx="9144000" cy="2071688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земной коры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9" name="Text 2"/>
          <p:cNvSpPr txBox="1"/>
          <p:nvPr/>
        </p:nvSpPr>
        <p:spPr>
          <a:xfrm>
            <a:off x="5125600" y="537925"/>
            <a:ext cx="3658500" cy="7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Материковая кора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Материковая кора толще и сложнее по строению. Она обычно включает гранитный и базальтовый слои и образует основу материков, шельфов и горных областей.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25602" y="1349512"/>
            <a:ext cx="3658500" cy="7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Океаническая кора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Океаническая кора намного тоньше и в основном состоит из базальтовых пород. Она образует дно океанов, срединно-океанические хребты и океанические впадины.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125602" y="2161104"/>
            <a:ext cx="3658500" cy="7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различаются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Океаническая кора плотнее материковой, поэтому при столкновении плит она легче погружается в мантию. Это свойство важно для понимания субдукции и образования глубоководных желобов.
</a:t>
            </a:r>
            <a:endParaRPr lang="en-US" sz="107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058469"/>
            <a:ext cx="4300800" cy="137246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различия между двумя типами земной коры и помогает увидеть, как строение влияет на поверхность Земли.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Материковая кора обычно толще, легче и древнее, а океаническая — тоньше, плотнее и моложе. Эти различия определяют её поведение при движении плит.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и геологии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материковой и океанической коры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движутся литосферные плиты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связь внутренней энергии Земли с движением плит и изменением рельефа.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114555"/>
            <a:ext cx="9144000" cy="20270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9900" y="424500"/>
            <a:ext cx="84243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Расходящиеся границы плит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2453300" y="1213188"/>
            <a:ext cx="42375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Плиты расходятся
</a:t>
            </a:r>
            <a:pPr algn="ctr" indent="0" marL="0">
              <a:lnSpc>
                <a:spcPct val="115000"/>
              </a:lnSpc>
              <a:buNone/>
            </a:pPr>
            <a:r>
              <a:rPr lang="en-US" sz="3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таких границах плиты медленно удаляются друг от друга. Освободившееся пространство заполняет вещество мантии, из которого затем образуется новая кора.
</a:t>
            </a:r>
            <a:endParaRPr lang="en-US" sz="1008" dirty="0"/>
          </a:p>
        </p:txBody>
      </p:sp>
      <p:sp>
        <p:nvSpPr>
          <p:cNvPr id="9" name="Text 3"/>
          <p:cNvSpPr txBox="1"/>
          <p:nvPr/>
        </p:nvSpPr>
        <p:spPr>
          <a:xfrm>
            <a:off x="2453300" y="1827497"/>
            <a:ext cx="42375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формы рельефа
</a:t>
            </a:r>
            <a:pPr algn="ctr" indent="0" marL="0">
              <a:lnSpc>
                <a:spcPct val="115000"/>
              </a:lnSpc>
              <a:buNone/>
            </a:pPr>
            <a:r>
              <a:rPr lang="en-US" sz="3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местах раздвижения возникают срединно-океанические хребты и рифтовые долины. Это длинные линейные структуры, связанные с активным растяжением земной коры.
</a:t>
            </a:r>
            <a:endParaRPr lang="en-US" sz="986" dirty="0"/>
          </a:p>
        </p:txBody>
      </p:sp>
      <p:sp>
        <p:nvSpPr>
          <p:cNvPr id="10" name="Text 4"/>
          <p:cNvSpPr txBox="1"/>
          <p:nvPr/>
        </p:nvSpPr>
        <p:spPr>
          <a:xfrm>
            <a:off x="2453250" y="2441803"/>
            <a:ext cx="42375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природе
</a:t>
            </a:r>
            <a:pPr algn="ctr" indent="0" marL="0">
              <a:lnSpc>
                <a:spcPct val="115000"/>
              </a:lnSpc>
              <a:buNone/>
            </a:pPr>
            <a:r>
              <a:rPr lang="en-US" sz="3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таким зонам относятся Срединно-Атлантический хребет и Восточно-Африканский рифт. Они наглядно показывают, как поверхность Земли постепенно перестраивается.
</a:t>
            </a:r>
            <a:endParaRPr lang="en-US" sz="98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937150"/>
            <a:ext cx="39648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Сходящиеся границы и зоны субдукции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902387"/>
            <a:ext cx="32790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Погружение плиты
</a:t>
            </a:r>
            <a:pPr algn="l" indent="0" marL="0">
              <a:lnSpc>
                <a:spcPct val="115000"/>
              </a:lnSpc>
              <a:buNone/>
            </a:pPr>
            <a:r>
              <a:rPr lang="en-US" sz="4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столкновении плит более плотная океаническая плита уходит под другую. Этот процесс называют субдукцией, и он происходит на границах с очень высокой тектонической активностью.
</a:t>
            </a:r>
            <a:endParaRPr lang="en-US" sz="119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2883736"/>
            <a:ext cx="32790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Следствия столкновения
</a:t>
            </a:r>
            <a:pPr algn="l" indent="0" marL="0">
              <a:lnSpc>
                <a:spcPct val="115000"/>
              </a:lnSpc>
              <a:buNone/>
            </a:pPr>
            <a:r>
              <a:rPr lang="en-US" sz="4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зонах образуются глубоководные желоба, цепи вулканов и сильные землетрясения. Они часто сопровождаются резкими изменениями рельефа и строения дна океана.
</a:t>
            </a:r>
            <a:endParaRPr lang="en-US" sz="1190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3865072"/>
            <a:ext cx="32790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опасно
</a:t>
            </a:r>
            <a:pPr algn="l" indent="0" marL="0">
              <a:lnSpc>
                <a:spcPct val="115000"/>
              </a:lnSpc>
              <a:buNone/>
            </a:pPr>
            <a:r>
              <a:rPr lang="en-US" sz="4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Субдукционные области считаются одними из самых опасных на Земле, потому что здесь одновременно накапливается напряжение и происходит высвобождение огромной энергии.
</a:t>
            </a:r>
            <a:endParaRPr lang="en-US" sz="119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Зоны активности тянутся цепями вдоль краёв литосферных плит, поэтому их удобно сопоставлять с картой тектоники.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вся сейсмическая и вулканическая активность связана с границами плит, особенно вокруг Тихого океана.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географии и данным о Тихоокеанском огненном кольце.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возникают землетрясения и вулканы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961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700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системы и столкновение материков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9" name="Text 2"/>
          <p:cNvSpPr txBox="1"/>
          <p:nvPr/>
        </p:nvSpPr>
        <p:spPr>
          <a:xfrm>
            <a:off x="356700" y="1846462"/>
            <a:ext cx="32790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Сжатие коры
</a:t>
            </a:r>
            <a:pPr algn="l" indent="0" marL="0">
              <a:lnSpc>
                <a:spcPct val="115000"/>
              </a:lnSpc>
              <a:buNone/>
            </a:pPr>
            <a:r>
              <a:rPr lang="en-US" sz="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сближении двух материковых плит земная кора сжимается, сморщивается и утолщается. Слои пород поднимаются вверх, а на поверхности появляются высокие складчатые горы.
</a:t>
            </a:r>
            <a:endParaRPr lang="en-US" sz="1124" dirty="0"/>
          </a:p>
        </p:txBody>
      </p:sp>
      <p:sp>
        <p:nvSpPr>
          <p:cNvPr id="10" name="Text 3"/>
          <p:cNvSpPr txBox="1"/>
          <p:nvPr/>
        </p:nvSpPr>
        <p:spPr>
          <a:xfrm>
            <a:off x="356700" y="2888676"/>
            <a:ext cx="32790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гор
</a:t>
            </a:r>
            <a:pPr algn="l" indent="0" marL="0">
              <a:lnSpc>
                <a:spcPct val="115000"/>
              </a:lnSpc>
              <a:buNone/>
            </a:pPr>
            <a:r>
              <a:rPr lang="en-US" sz="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известный пример — Гималаи, которые продолжают расти при столкновении Индо-Австралийской и Евразийской плит. К сходным областям относятся Альпы, Кавказ и Памир.
</a:t>
            </a:r>
            <a:endParaRPr lang="en-US" sz="1124" dirty="0"/>
          </a:p>
        </p:txBody>
      </p:sp>
      <p:sp>
        <p:nvSpPr>
          <p:cNvPr id="11" name="Text 4"/>
          <p:cNvSpPr txBox="1"/>
          <p:nvPr/>
        </p:nvSpPr>
        <p:spPr>
          <a:xfrm>
            <a:off x="356700" y="3930896"/>
            <a:ext cx="32790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области
</a:t>
            </a:r>
            <a:pPr algn="l" indent="0" marL="0">
              <a:lnSpc>
                <a:spcPct val="115000"/>
              </a:lnSpc>
              <a:buNone/>
            </a:pPr>
            <a:r>
              <a:rPr lang="en-US" sz="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горные системы считаются молодыми, потому что процесс их формирования ещё не завершён. Здесь часто происходят поднятия, землетрясения и медленное изменение рельефа.
</a:t>
            </a:r>
            <a:endParaRPr lang="en-US" sz="112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2053300"/>
            <a:ext cx="4333200" cy="138280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тип границы плит влияет на форму рельефа и характер тектонических процессов.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тип границы имеет свой характерный результат: одни зоны строят новую кору, другие разрушают или сминают её.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и геологии.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проявления тектоники плит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Разломы и сдвиговые движения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7" name="Text 2"/>
          <p:cNvSpPr txBox="1"/>
          <p:nvPr/>
        </p:nvSpPr>
        <p:spPr>
          <a:xfrm>
            <a:off x="5125600" y="557100"/>
            <a:ext cx="36585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Скольжение плит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трансформных границах соседние плиты движутся вдоль разлома в противоположных направлениях. Кора здесь не рождается и не исчезает, но породы постоянно испытывают трение.
</a:t>
            </a:r>
            <a:endParaRPr lang="en-US" sz="1379" dirty="0"/>
          </a:p>
        </p:txBody>
      </p:sp>
      <p:sp>
        <p:nvSpPr>
          <p:cNvPr id="8" name="Text 3"/>
          <p:cNvSpPr txBox="1"/>
          <p:nvPr/>
        </p:nvSpPr>
        <p:spPr>
          <a:xfrm>
            <a:off x="5125602" y="1919943"/>
            <a:ext cx="36585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напряжения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плиты зацеплены неровностями, напряжение в породах нарастает. Этот процесс может продолжаться долго, поэтому землетрясение часто происходит неожиданно и резко.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125602" y="3282807"/>
            <a:ext cx="36585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Сан-Андреас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из самых известных примеров — разлом Сан-Андреас в Калифорнии. Он показывает, как сдвиговые движения способны вызывать сильные землетрясения без образования вулканов.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79787"/>
            <a:ext cx="4569000" cy="24629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9000" y="2679787"/>
            <a:ext cx="4569000" cy="24629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устроены устойчивые и подвижные участки земной коры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7" name="Text 2"/>
          <p:cNvSpPr txBox="1"/>
          <p:nvPr/>
        </p:nvSpPr>
        <p:spPr>
          <a:xfrm>
            <a:off x="455250" y="1342550"/>
            <a:ext cx="36585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Платформа как «спокойная основа»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Платформы — это древние и сравнительно устойчивые участки земной коры. У них есть твёрдый кристаллический фундамент и слой осадков сверху, поэтому поверхность обычно ровнее. На карте такие районы выглядят как большие устойчивые пространства.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64850" y="1342550"/>
            <a:ext cx="3777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Складчатая область как зона движения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Складчатые области возникают там, где породы сжимаются, изгибаются и поднимаются. Такие территории чаще совпадают с горами и выглядят более «ломаными» на рельефе. Именно здесь заметны следы активных тектонических процессов.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чаще всего усиливаются там, где плиты сталкиваются, расходятся или сдвигаются вдоль разломов.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Тектонически активные районы требуют особого внимания, потому что именно там сосредоточены основные риски для людей и инфраструктуры.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географии; распределение категорий дано для наглядности.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тектоники и природных опасностей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изучают тектоническое строение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и измерения помогают понять, как движутся литосферные плиты и где проходят разломы.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393" y="2183062"/>
            <a:ext cx="360150" cy="411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9316" y="2183062"/>
            <a:ext cx="360150" cy="41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4240" y="2183062"/>
            <a:ext cx="360150" cy="411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39164" y="2183062"/>
            <a:ext cx="360150" cy="411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Тектоника и ресурсы Земли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10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 газ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ресурсы чаще связаны с осадочными платформами, где долго накапливались осадки и органические остатки. Поэтому строение литосферы помогает искать перспективные районы добычи.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24933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Рудные месторождения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руды приурочены к разломам и тектонически активным зонам. Здесь магма и горячие растворы легче поднимаются к поверхности и создают богатые минеральные скопления.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89857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Геотермальная энергия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вулканических районах тепло Земли ближе к поверхности, поэтому здесь встречаются горячие источники и возможности для использования геотермальной энергии.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854781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Хозяйственное освоение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тектонического строения помогает выбирать места для дорог, городов и промышленных объектов, снижая риски и учитывая природные особенности территории.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114555"/>
            <a:ext cx="9144000" cy="20270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900" y="424500"/>
            <a:ext cx="84243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Тектоническое строение России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10" name="Text 2"/>
          <p:cNvSpPr txBox="1"/>
          <p:nvPr/>
        </p:nvSpPr>
        <p:spPr>
          <a:xfrm>
            <a:off x="2453325" y="1191675"/>
            <a:ext cx="42375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территории
</a:t>
            </a:r>
            <a:pPr algn="ctr" indent="0" marL="0">
              <a:lnSpc>
                <a:spcPct val="115000"/>
              </a:lnSpc>
              <a:buNone/>
            </a:pPr>
            <a:r>
              <a:rPr lang="en-US" sz="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России расположена на Евразийской плите, поэтому многие обширные районы отличаются относительной устойчивостью. Однако спокойные территории соседствуют с активными областями, где рельеф меняется быстрее.
</a:t>
            </a:r>
            <a:endParaRPr lang="en-US" sz="711" dirty="0"/>
          </a:p>
        </p:txBody>
      </p:sp>
      <p:sp>
        <p:nvSpPr>
          <p:cNvPr id="11" name="Text 3"/>
          <p:cNvSpPr txBox="1"/>
          <p:nvPr/>
        </p:nvSpPr>
        <p:spPr>
          <a:xfrm>
            <a:off x="2453325" y="1563379"/>
            <a:ext cx="42375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Опасный восток
</a:t>
            </a:r>
            <a:pPr algn="ctr" indent="0" marL="0">
              <a:lnSpc>
                <a:spcPct val="115000"/>
              </a:lnSpc>
              <a:buNone/>
            </a:pPr>
            <a:r>
              <a:rPr lang="en-US" sz="2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Камчатка, Курильские острова и Сахалин входят в зоны повышенной сейсмичности. Здесь близость границ плит делает землетрясения и вулканизм особенно вероятными.
</a:t>
            </a:r>
            <a:endParaRPr lang="en-US" sz="762" dirty="0"/>
          </a:p>
        </p:txBody>
      </p:sp>
      <p:sp>
        <p:nvSpPr>
          <p:cNvPr id="12" name="Text 4"/>
          <p:cNvSpPr txBox="1"/>
          <p:nvPr/>
        </p:nvSpPr>
        <p:spPr>
          <a:xfrm>
            <a:off x="2453275" y="1935081"/>
            <a:ext cx="42375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районы юга
</a:t>
            </a:r>
            <a:pPr algn="ctr" indent="0" marL="0">
              <a:lnSpc>
                <a:spcPct val="115000"/>
              </a:lnSpc>
              <a:buNone/>
            </a:pPr>
            <a:r>
              <a:rPr lang="en-US" sz="2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Алтай и Кавказ относятся к подвижным складчатым областям. В этих районах кора испытывает сжатие, поэтому рельеф остаётся молодым и продолжает изменяться.
</a:t>
            </a:r>
            <a:endParaRPr lang="en-US" sz="762" dirty="0"/>
          </a:p>
        </p:txBody>
      </p:sp>
      <p:sp>
        <p:nvSpPr>
          <p:cNvPr id="13" name="Text 5"/>
          <p:cNvSpPr txBox="1"/>
          <p:nvPr/>
        </p:nvSpPr>
        <p:spPr>
          <a:xfrm>
            <a:off x="2453275" y="2304641"/>
            <a:ext cx="42375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Платформы и щиты
</a:t>
            </a:r>
            <a:pPr algn="ctr" indent="0" marL="0">
              <a:lnSpc>
                <a:spcPct val="115000"/>
              </a:lnSpc>
              <a:buNone/>
            </a:pPr>
            <a:r>
              <a:rPr lang="en-US" sz="2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территории страны есть древние платформы с кристаллическим фундаментом. Они служат основой для равнин и низменностей и отличаются большей устойчивостью.
</a:t>
            </a:r>
            <a:endParaRPr lang="en-US" sz="762" dirty="0"/>
          </a:p>
        </p:txBody>
      </p:sp>
      <p:sp>
        <p:nvSpPr>
          <p:cNvPr id="14" name="Text 6"/>
          <p:cNvSpPr txBox="1"/>
          <p:nvPr/>
        </p:nvSpPr>
        <p:spPr>
          <a:xfrm>
            <a:off x="2453325" y="2674198"/>
            <a:ext cx="42375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строения
</a:t>
            </a:r>
            <a:pPr algn="ctr" indent="0" marL="0">
              <a:lnSpc>
                <a:spcPct val="115000"/>
              </a:lnSpc>
              <a:buNone/>
            </a:pPr>
            <a:r>
              <a:rPr lang="en-US" sz="2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платформ, разломов и складчатых поясов делает тектоническое строение России очень разнообразным. Это хорошо видно при сравнении европейской части, Сибири и Дальнего Востока.
</a:t>
            </a:r>
            <a:endParaRPr lang="en-US" sz="76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в движении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Тектоническое строение показывает, что Земля постоянно меняется: плиты движутся, сталкиваются и расходятся. Именно поэтому возникают горы, вулканы, землетрясения и разные природные риски.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2026-06-02T18:59:28Z</dcterms:created>
  <dcterms:modified xsi:type="dcterms:W3CDTF">2026-06-02T18:59:28Z</dcterms:modified>
</cp:coreProperties>
</file>