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Позвоночные 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классов животных с позвоночником, объединённых внутренним скелетом.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значение позвоночных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 появились более 500 миллионов лет назад и освоили воду, сушу и воздух. Они важны для изучения эволюции и адаптации живых организмов.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позвоночных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совмещают водную и наземную жизнь, проходят метаморфоз с превращением из головастика во взрослое существо.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 делятся на пять классов: рыбы, земноводные, пресмыкающиеся, птицы и млекопитающие с разными строением и средой обитания.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обитают в воде, имеют жабры и плавники, а их тело адаптировано для жизни в разных водоёмах.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Пресмыкающиеся, птицы и млекопитающие разнообразны по покровам, органам дыхания и размножению, а также по образу жизни.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позвоночника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состоит из позвонков, соединённых подвижными суставами и дисками, он обеспечивает гибкость и опору телу, защищая спинной мозг.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количество позвонков варьируется в зависимости от принадлежности к классам и условий обитания, что отражает адаптации к разным средам.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 данных биоразнообразия, 2023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позвоночных в животном мире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составляют более половины видов позвоночных, остальные классы значительно уступают по численности.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разнообразие рыб отражает их долгую эволюцию и адаптацию к водной среде, в отличие от других классов.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" y="1355269"/>
            <a:ext cx="2312153" cy="3788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311" y="1355269"/>
            <a:ext cx="2312153" cy="37882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75930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Хрящевые рыбы — древние охотники океанов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Акулы и скаты имеют скелет из хряща, что придаёт им лёгкость и гибкость. Эти рыбы — активные хищники, приспособленные к жизни в морских глубинах.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7055425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Костные рыбы — разноцветные обитатели рек и озёр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Костные рыбы разнообразны по форме и окраске: от ярких форелей до крупных карпов. Их разнообразие позволило заселить практически все пресноводные и морские экосистемы.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Рыбы: многообразие водных обитателей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00" y="3119901"/>
            <a:ext cx="3976200" cy="2023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5775" y="3119901"/>
            <a:ext cx="3976200" cy="202304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75500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Метаморфоз — уникальный этап развития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проходят стадийное преобразование из головастика с жабрами во взрослую особь с лёгкими, что позволяет им переходить к наземной жизни.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90775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Чувствительная кожа и экологическая индикаторность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Влажная кожа земноводных способна к газообмену, что делает этих животных уязвимыми к загрязнениям и важными индикаторами состояния окружающей среды.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земноводных между водой и сушей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" y="1355269"/>
            <a:ext cx="2312153" cy="3788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311" y="1355269"/>
            <a:ext cx="2312153" cy="37882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75930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Защитный панцирь черепах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Чешуйчатая кожа и плотный панцирь черепах защищают их в суровых наземных условиях, а способность жить продолжительное время без воды даёт им преимущество в сухих регионах.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7055425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Змеи и ящерицы — мастера маскировки и охоты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пресмыкающиеся отличаются разнообразием окраски и повадок, используют ядовитые укусы или быстроту движений для добычи добычи и защиты.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Пресмыкающиеся: первопроходцы суши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00" y="3119901"/>
            <a:ext cx="3976200" cy="2023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5775" y="3119901"/>
            <a:ext cx="3976200" cy="202304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75500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крыльев и перьев для полёта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Перья облегчают полёт и сохраняют тепло, а лёгкие полые кости уменьшают вес тела, обеспечивая птицам возможность парить и маневрировать в воздухе.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90775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и исключения среди птиц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летающие виды, как воробьи и голуби, мигрируют на большие расстояния. Исключения — страусы и пингвины, которые адаптировались к жизни на земле и в воде.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Птицы: повелители воздуха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" y="1355269"/>
            <a:ext cx="2312153" cy="3788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311" y="1355269"/>
            <a:ext cx="2312153" cy="37882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75930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Киты — гиганты мировых океанов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большое млекопитающее, кит, адаптирован к жизни в воде, обладает мощным дыханием и сложным социальным поведением, что выделяет его среди других животных.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7055425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и среды обитания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крошечных мышей до воздушных летучих мышей, млекопитающие освоили все континенты, включая холодную Антарктиду, демонстрируя широкий спектр адаптаций.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Млекопитающие: разнообразие и интеллект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110295"/>
            <a:ext cx="4894200" cy="248181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черты классов позвоночных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пять классов позвоночных по типу покрова, органам дыхания, способу размножения и среде обитания. Например, рыбы имеют чешую и жабры, размножаются икрой и живут в воде.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класс позвоночных имеет уникальный набор признаков, обеспечивающий адаптацию к определённой среде обитания и образу жизни.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7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разным средам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позвоночные обладают жабрами для дыхания и плавниками, обеспечивающими эффективное движение в воде, а также обтекаемой формой тела для снижения сопротивления.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виды имеют лёгкие и конечности для передвижения по суше. Птицы дополнительно обладают крыльями и полыми костями, способствующими полёту и снижению веса тела.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справочники, 2023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позвоночных по классам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данным, некоторые классы имеют способность к адаптациям в нескольких средах, комбинируя водные и наземные условия.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специализацию классов на различной среде обитания с учётом приспособленности.
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475" y="1841136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800" y="1830853"/>
            <a:ext cx="266625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343" y="3512438"/>
            <a:ext cx="311063" cy="35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8580" y="3512438"/>
            <a:ext cx="311063" cy="35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у позвоночных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Зрительная система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 имеют развитое зрение; птицы воспринимают ультрафиолет, млекопитающие — отлично видят в темноте.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и эхолокация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 используют эхолокацию для ориентации в темноте, что расширяет возможности восприятия окружающей среды.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Обоняние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позвоночные обладают острым обонянием, что помогает находить пищу и распознавать сигналы других особей.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425150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Тактильные ощущения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910925" y="4049425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восприятие позволяет животным чувствовать прикосновения и вибрации; у рыб есть боковая линия для улавливания движений в воде.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75" y="1158872"/>
            <a:ext cx="4788300" cy="27749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размеров позвоночных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4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справочник
</a:t>
            </a:r>
            <a:endParaRPr lang="en-US" sz="645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приводит примеры самых крупных и самых мелких представителей классов позвоночных, демонстрируя значительное разнообразие размеров.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позвоночных наблюдается огромный диапазон размеров, что отражает экологические ниши и адаптации.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позвоночных в природе и для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 важны для экосистем: хищники регулируют популяции, а травоядные поддерживают растительный баланс, обеспечивая устойчивость природных сообществ.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человека позвоночные — источники пищи, рабочая сила и сырьё; они также помогают контролировать вредителей и участвуют в культурных традициях.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исчезающие виды позвоночных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Свыше 10 тысяч позвоночных видов находятся под угрозой из-за уничтожения среды обитания, загрязнения и браконьерства по всему миру.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к исчезающим относятся амурский тигр, сайгак и европейская норка, требующие специальных программ охраны и восстановления.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редких видов важно для биологического разнообразия и устойчивости экосистем, влияющих на общее состояние планеты.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Хамелеоны меняют цвет кожи для маскировки, а летучие мыши используют ультразвук для ориентации и охоты в ночное время.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Глубоководные рыбы имеют светящиеся органы и развитое зрение, адаптированные к жизни в полной темноте и высоком давлении.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 выживает в пустыне, накапливая воду в горбах, что позволяет переносить длительную засуху и высокие температуры.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Полярная сова сохраняет тепло в суровом климате благодаря плотному оперению и белому окрасу, обеспечивающему маскировку в снегу.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выдающихся адаптаций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 в культуре и науке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культуре и искусстве позвоночные символизируют силу, мудрость и красоту, широко отражаясь в мифах, литературе и изобразительном искусстве.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позвоночных способствовали развитию медицины, пониманию эволюции и улучшению методов охраны природы на глобальном уровне.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07" y="-1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800" y="722175"/>
            <a:ext cx="41268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значимость и перспективы позвоночных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позвоночных помогает понять биологическое разнообразие, поддерживает экосистемы и стимулирует научные открытия, важные для сохранения природы и развития человечества.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2026-05-08T12:21:00Z</dcterms:created>
  <dcterms:modified xsi:type="dcterms:W3CDTF">2026-05-08T12:21:00Z</dcterms:modified>
</cp:coreProperties>
</file>