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тип Губки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многоклеточные, фильтрующие воду и важные для экосистемы водных сред.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жители планеты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появились свыше 600 миллионов лет назад и являются одними из первых многоклеточных животных. Их эволюция отражает начало жизни в морях и помогает понять развитие организмов на Земле.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строения губок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губок прикрепляется к твёрдым поверхностям под водой и остаётся неподвижными всю жизнь, используя поступающую воду для питания и дыхания.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Простейшая многоклеточность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состоят из множества клеток, но не имеют органов и тканей. Их тело построено из наружного слоя и внутренней полости, а множество пор обеспечивают фильтрацию воды.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как способ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поры губки пропускают воду, отфильтровывая питательные частицы — бактерии и детрит, что позволяет им выживать даже в бедных питательными веществами водоёмах.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 внутреннее строение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поверхность губок покрыта остиумами — мелкими отверстиями, через которые вода поступает внутрь тела, обеспечивая фильтрацию.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полость — спонгоцель — служит основным каналом для перемещения воды и распределения питательных веществ по клеткам.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Пинакоциты формируют внешний слой тела, выполняя защитную функцию и поддерживая форму губки.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Хоаноциты с жгутиками создают водный поток и захватывают пищевые частицы, а спонгоциты образуют скелетные спикулы, придавая структуре жёсткость.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классов губок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Известковые губки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скелетом из кальцита, чаще всего мелкие и обитают в морских прибрежных водах. Их хрупкий скелет отличается разнообразием форм и служит важным таксономическим признаком.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губки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кремнезёмным скелетом, состоящим из прозрачных спикул. Часто обитают в глубоководных зонах и имеют сложные формы, некоторые виды обладают светоизлучающими свойствами.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губки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многочисленный класс с органическим и кремнезёмным скелетом. Они встречаются в пресных и морских водах, обладают широкой вариативностью форм и адаптаций к окружающей среде.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673" y="1467950"/>
            <a:ext cx="6086654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классов губок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по скелетному строению, месту обитания и видовому разнообразию среди трёх классов губок.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губки наиболее разнообразны и широко распространены.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губок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губок адаптированы к пресной воде, встречаясь в реках и озёрах. Эти виды менее многочисленны, но важны для локального биоразнообразия водоёмов.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губок находится в морях на разных глубинах — от мелководий до глубоководных областей. Они предпочитают твёрдые субстраты для прикрепления, например камни и кораллы.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рифы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обеспечивают богатую среду для губок, предоставляя множество поверхностей для закрепления и высокий уровень биологической активности.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губок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фильтруют воды, очищая их от бактерий, взвешенных частиц и водорослей, тем самым способствуя улучшению качества окружающей среды.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структуры служат убежищем и средой обитания для множества мелких водных организмов, поддерживая биоразнообразие экосистем.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круговороте веществ, помогая перераспределять питательные элементы внутри водных сообществ.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пропускают через себя большие объёмы воды, извлекая из неё необходимые питательные частицы и обеспечивая экологический баланс.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морской биологии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литров
</a:t>
            </a:r>
            <a:endParaRPr lang="en-US" sz="4619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способны фильтровать губки в сутки, что существенно очищает водные экосистемы.
</a:t>
            </a:r>
            <a:endParaRPr lang="en-US" sz="14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размножения губок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включает почкование и образование геммул — специальных структур, устойчивых к неблагоприятным условиям, что способствует выживанию вида.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через образование яйцеклеток и сперматозоидов, затем происходит оплодотворение и развитие личинок, которые свободно плавают перед оседанием.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цикла губки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Основа: учебные материалы по биологии, 7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значение скелета губки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Спикулы — основа скелета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губки формируется из спикул — тонких иголочек из кальция, кремнезёма или органического вещества спонгина. Размер и форма спикул помогают идентифицировать виды губок и обеспечивают устойчивость тела.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вариации скелета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Спикулы придают прочность и защиту, поддерживая форму губки. В зависимости от вида, скелет адаптирован для жизни в различных условиях: от мелководья до глубоководья, способствуя выживанию и защите от врагов.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губок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виды составляют подавляющее большинство губок, что отражает богатство морских экосистем и их значительную биологическую роль.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губок — морские и представлены обыкновенными губками, что подчёркивает их экологическую важность и адаптации к морским условиям.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класса, 2023 г.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08107"/>
            <a:ext cx="261000" cy="2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40967"/>
            <a:ext cx="261000" cy="23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665" y="3852142"/>
            <a:ext cx="240975" cy="275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представителями губок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Бадяга обыкновенная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Пресноводный вид, известный своими лечебными свойствами, широко применяется в народной медицине для заживления ран и снятия воспаления.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Венгерская губка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имеет жилеточную форму и используется в коммерческих целях как натуральный гигиенический продукт благодаря своей мягкости и впитывающей способности.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 стеклянной губки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Глубоководный обитатель, известный своими кремнезёмными спикулами, некоторые виды способны светиться в темноте, что служит адаптацией к среде.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Эврелла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 окрашенная морская губка, типичная для коралловых рифов, играет важную роль в структуре рифовой экосистемы, поддерживая биоразнообразие.
</a:t>
            </a:r>
            <a:endParaRPr lang="en-US" sz="7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адаптации и выживания губок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— спасение при повреждениях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обладают способностью восстанавливать утраченные части тела. Эта регенерация позволяет им выживать после нападений хищников или механических повреждений и поддерживать здоровье организма.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Геммулы как защита в трудные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неблагоприятных условиях губки формируют специальные структуры — геммулы. Они выдерживают засуху и загрязнение, сохраняют жизнеспособность и обеспечивают переживание сложных периодов.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защита от врагов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выделяют токсичные вещества для отпугивания хищников. Эти химические соединения не только защищают губки, но и могут влиять на окружающие организмы, поддерживая химический баланс.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партнеры губок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взаимосвязях губок с другими организмами, которые используют губки для укрытия, питания и биологической очистки.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связи губок повышают их устойчивость и способствуют обогащению биоразнообразия водных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губок для человека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губки остаются востребованными в гигиене благодаря мягкости и отличной впитывающей способности, применяются как альтернативы искусственным материалам.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Определённые губки выделяют биологически активные вещества, обладающие противовоспалительным и антибактериальным действием, используемые в медицине.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губок стимулирует развитие фармакологии, открывая новые пути для создания лекарственных препаратов на основе их биохимии.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губок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внедряются программы охраны губок, включая искусственное разведение и восстановление естественных популяций для сохранения морских экосистем.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загрязнения, чрезмерный вылов и накопление пластика в водоёмах оказывают негативное влияние на губок и их местообитания.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губках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губки могут жить свыше 1500 лет, занимая постоянные участки морского дна без значительных перемещений.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Водоросли, живущие в симбиозе с губками, помогают им маскироваться и защищаться от потенциальных хищников.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высыхании губки способны сохранять жизнеспособность в течение длительного времени и восстанавливаются после повторного увлажнения.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стеклянные губки иногда излучают слабое свечение, что связано с их адаптацией к темным условиям обитания.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— основа здоровья водных экосистем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губки играют ключевую роль в фильтрации и очистке воды, обеспечивая устойчивость экосистем и поддерживая биоразнообразие, с важным значением для науки и человека.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2026-05-07T13:56:58Z</dcterms:created>
  <dcterms:modified xsi:type="dcterms:W3CDTF">2026-05-07T13:56:58Z</dcterms:modified>
</cp:coreProperties>
</file>