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«...На высоком берегу Волги»: образ родной земли, памяти и исторической преемственности
</a:t>
            </a:r>
            <a:endParaRPr lang="en-US" sz="2351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как пейзаж, память и духовная опора.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культуре Волга соединяет труд, историю, народную жизнь и поэтическое чувство Родины. В литературе она часто становится образом простора, памяти и внутренней свободы, а высокий берег усиливает мотив размышления и дистанции.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Волга: река, ставшая символом России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высокого берега как точка зрения лирического героя
</a:t>
            </a:r>
            <a:endParaRPr lang="en-US" sz="2214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берег задаёт позицию наблюдения: герой видит Волгу не фрагментарно, а как целостное, широкое пространство, в котором личное чувство соприкасается с историческим масштабом.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высоты и широты, неподвижного берега и движущейся воды создаёт выразительное напряжение. Благодаря этому пейзаж воспринимается как художественно организованная картина мира.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пространственное построение переводит описание природы в размышление о родной земле. Природа становится не фоном, а способом понять место человека в истории и памяти.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как визуальный и смысловой центр текста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в тексте предстаёт не только как река, но и как главная зрительная ось композиции. Её широта и движение организуют восприятие всего пейзажа.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река символизирует устойчивость, жизненную силу и течение времени. Берег становится точкой опоры, где взгляд переходит от созерцания к размышлению.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931" y="1225603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тема Родины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показана через узнаваемый ландшафт, который не нуждается в абстрактных определениях. Знакомая река делает чувство привязанности зримым и убедительным.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Конкретное место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переживает Волгу как часть собственной духовной истории. Это создаёт интонацию искренности и внутренней вовлечённости.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сопричастность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земля воспринимается как пространство, где сохраняется опыт предков. Поэтому образ Волги связывает настоящее с памятью о прошлом.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поколениями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становится не только частью пейзажа, но и знаком общей исторической судьбы. Через неё раскрывается представление о стране как о живой памяти народа.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значимость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смысловые доминанты текста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аналитическая схема по мотивам текста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образ реки вбирает в себя не только пейзажные, но и философские смыслы.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приходится на Родину и память: именно они объединяют природу, историю и личное переживание.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носитель характера и настроения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река передаёт ощущение простора и внутренней свободы. Её движение создаёт образ жизни, которая не останавливается и не замыкается в частном впечатлении.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берега усиливает чувство собранности и вдумчивости. Герой словно отделяется от суеты, чтобы увидеть пейзаж целиком и осмыслить его значение.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горизонт делает пространство незавершённым и устремлённым вперёд. Это придаёт тексту ощущение ожидания, перспективы и исторической глубины.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детали работают как язык эмоций: они не просто описывают местность, а передают торжественность, спокойствие и уважение к родной земле.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и их художественные функции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предметные детали превращаются в символы и помогают раскрыть главную мысль текста.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взаимосвязаны: природа, человек и история образуют единое смысловое поле.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художественного текста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измерение образа реки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издавна связывала регионы, города и хозяйственные центры. Поэтому река воспринимается как путь сообщения и обмена между разными частями страны.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Поволжья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её берегах складывались крупные культурные и торговые центры. Городская история усиливает представление о Волге как о пространстве человеческого труда и жизни.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испытания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становилась свидетелем войн, перемещений населения и больших перемен. Этот фон придаёт образу особую значимость и историческую плотность.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песенной традиции Волга закрепилась как знак народной судьбы. В тексте этот смысл помогает увидеть в пейзаже непрерывность жизни поколений.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пейзажа к философскому обобщению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последовательное развитие смысла в лирическом 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изображении Волги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метафоры делают Волгу не просто рекой, а живым образом, в котором соединяются сила, движение и историческая глубина. Благодаря им пейзаж сразу приобретает символическое звучание.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мотивов воды, пространства и берега создают ощущение непрерывности и внутренней цельности текста. Они помогают читателю не только увидеть картину, но и почувствовать ее смысловую устойчивость.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высоты и глубины, неподвижности и течения усиливает напряжение образа и подчеркивает размышление героя. Так конкретная деталь превращается в художественное обобщение о Родине и памяти.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лирического текста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текста по плану презентации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переживания связан не с внешним действием, а с моментом внутреннего осознания связи человека с Волгой.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чувств идет от наблюдения к философскому выводу: пейзаж постепенно раскрывается как форма памяти и самоосмысления.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взгляд с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стоит на высоком берегу и видит реку целиком, без спешки и суеты. Такой ракурс делает его наблюдение вдумчивым: пространство воспринимается как единое и значительное, а не как случайный пейзажный фрагмент.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в которой слышна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просто любуется видом, а вслушивается в него, словно в рассказ о прошлом земли. Внешняя неподвижность помогает сосредоточиться, и широкая река становится для него точкой внутреннего разговора о родном крае.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 границе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на берегу подчеркивает масштаб Волги и одновременно человеческую ограниченность перед большой природой. Но именно эта дистанция рождает близость: герой ощущает себя частью места, которое он созерцает и понимает сердцем.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 у реки: три ракурса лирического героя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6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временных плана соединяются в единую картину: настоящее созерцание, прошлое и историческая память.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текста по плану презентации
</a:t>
            </a:r>
            <a:endParaRPr lang="en-US" sz="4627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единство делает пейзаж не мгновенной зарисовкой, а образом непрерывной связи поколений.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текста и их символические значения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текста по плану презентации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предметные детали одновременно работают как пейзаж и как символ.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имеет двойную природу: он описывает видимое и одновременно раскрывает идею единства человека, природы и истории.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интерпретации образа Волги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текста по плану презентации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значимыми оказываются смыслы, связанные не с географией, а с внутренним опытом и культурной памятью.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Волга в тексте прежде всего воспринимается как национальный символ, объединяющий личное чувство и историческое сознание.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текст важен для ученика 10 класса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видеть в пейзаже не только описание природы, но и художественный символ, через который раскрываются история, чувство Родины и авторская позиция.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понять, как личное переживание лирического героя соединяется с общенациональным смыслом, а конкретная деталь приобретает философскую глубину и эмоциональную выразительность.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удобно для школьного анализа, потому что в нем ясно видны тема, мотив, система образов и движение мысли от наблюдения к обобщению.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этого текста развивает навыки интерпретации, которые нужны на уроках литературы и при подготовке к письменным работам по лирике.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произведениями о Волге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Волга часто изображается как река народной жизни, труда и исторической памяти. Этот образ помогает показать не только природу, но и судьбу страны.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встречается в разных жанрах — от стихотворения до песни и прозы, — поэтому он воспринимается как один из самых узнаваемых национальных символов.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другими текстами позволяет увидеть устойчивую традицию: Волга становится символом простора, духовной силы и связи между поколениями, а не просто географическим ориентиром.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 смыслов произведения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 пейзажа к философскому выводу в тексте о Волге.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Волги объединяет личное чувство, историческую глубину и мысль о Родине. Через пейзаж текст показывает, как природа хранит память народа и помогает человеку осознать свою принадлежность к ней.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как пространство природы, истории и памяти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2026-05-23T11:02:04Z</dcterms:created>
  <dcterms:modified xsi:type="dcterms:W3CDTF">2026-05-23T11:02:04Z</dcterms:modified>
</cp:coreProperties>
</file>