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 и опера «Иван Сусанин»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подвиге, семье и родной земле в тихом Домнино.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ожившая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Глинки переносит нас в Смутное время, когда Русь переживала трудные годы. Композитор объединил народные песни, хоры и ярких героев, чтобы рассказать о любви к Родине.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Глинка: композитор и новатор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русской классической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Михаила Ивановича Глинку считают основателем русской классической музыки. Он показал, что серьёзная опера может рассказывать о жизни своего народа.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Мелодии, которые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писал мелодии так, что они сразу остаются в памяти. Они звучат певуче, спокойно и очень по-русски, как знакомая песня из детства.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интонации в каждом звуке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слышны народные напевы, плавные фразы и живые ритмы. Благодаря этому она звучит ясно, тепло и особенно близко слушателю.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Домнино — тихое село перед бурей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оперы Домнино кажется очень спокойным местом. Деревенский дом стоит среди снега, а в окнах будто светится домашнее тепло. Здесь обычная жизнь идёт своим чередом, и пока всё напоминает тихий зимний вечер.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среди снега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мирной картиной прячется опасность. Поля и дорога выглядят неподвижно, однако зритель чувствует: что-то должно случиться. Такое зимнее село особенно интересно для сцены, потому что покой в нём словно затаил дыхание.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уже слышна тревога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первого действия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— простой крестьянин, но в нём чувствуется большая сила. Он спокоен, умён и умеет думать не только о себе, но и о родной земле.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— добрая и нежная дочь Сусанина. Она любит свою семью, волнуется за отца и с радостью ждёт счастливого будущего рядом с Богданом.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Богдан Собинин — смелый и верный жених Антониды. Он готов защищать близких и не отступает, когда нужно показать мужество и честь.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Поляки-захватчики приносят в действие опасность и тревогу. С их появлением мирная жизнь Домнино начинает меняться, и спокойствие постепенно исчезает.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сценах мы видим тёплый дом, где люди заботятся друг о друге. Здесь важны не только дела, но и простая радость быть вместе.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смотрит на близких спокойно и с любовью. В этом доме чувствуется надёжность, как будто он стоит крепко-крепко, несмотря на все тревоги вокруг.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думает о свадьбе и о будущем. Её мечта очень понятна: чтобы в семье были любовь, мир и добрые новости, а не хлопоты и страхи.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Сусанина в начале действия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интонации русского народа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в первом действии плавные и протяжные. Они напоминают русскую песню, которую хочется слушать спокойно и внимательно, словно она рассказывает добрую историю.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как голос всей деревни сразу. Благодаря этому сцена становится живой и похожей на настоящую народную картину, где каждый человек важен.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почувствовать деревенский быт, семейный уют и доброту простых людей. Даже маленький слушатель легко слышит: здесь поют о родном и близком.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показана скромной и очень доброй. Она любит отца, переживает за него и радуется своей любви к Богдану Собинину. В её характере есть нежность и твёрдое сердце.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Антонида — образ русской девушки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увидеть русскую девушку как верную дочь и будущую невесту. Простая одежда, мягкий взгляд и спокойные движения подчёркивают её чистоту и внутреннюю силу.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Богдан Собинин и тема верности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Богдан Собинин — молодой человек, который умеет быть не только влюблённым, но и ответственным. Он думает о семье и о защите родной земли.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смелость, честность и решительность. Он не боится трудностей и готов поддержать Сусанина в трудный момент.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Собинин напоминает, что любовь к человеку и любовь к Родине могут идти рядом. Это делает его образ ясным и очень сильным.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Домнино появляется тревога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всё кажется спокойным: в доме Сусанина идут обычные дела, а разговоры звучат спокойно и тепло.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 людей доходят тревожные новости. Мирная жизнь уже не выглядит такой беззаботной, как прежде.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вести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каждой минутой тревога усиливается. Разговоры становятся короче, а настроение — серьёзнее и тревожнее.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понимает: опасность рядом. События начинают развиваться быстрее, и тихое Домнино готовится к испытанию.
</a:t>
            </a:r>
            <a:endParaRPr lang="en-US" sz="1168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Беда уже близко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укрывает поля и тропинки, а избы стоят тихо и строго. Кажется, будто вся деревня замерла перед важным событием. В этой тишине уже чувствуется ожидание, хотя вокруг ещё спокойно.
</a:t>
            </a:r>
            <a:endParaRPr lang="en-US" sz="607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Домнино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уходит вдаль по снежному полю, и взгляд невольно задерживается на темнеющих крышах домов. Зимний пейзаж выглядит красивым, но немного суровым. Он словно заранее подсказывает: впереди героев ждут серьёзные испытания.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зимний простор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деревня в опере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голос народа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так, будто говорит вся деревня сразу. В нём слышны общие чувства людей: тревога, надежда, забота друг о друге и готовность держаться вместе.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делает хор не украшением, а важной частью действия. Благодаря ему зритель понимает, что судьба героев волнует не только семью, но и весь народ.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хор, сцена становится похожей на живую народную картину. Кажется, что перед нами не только опера, но и сама деревенская жизнь со всеми её заботами.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пение помогает показать единство людей в трудный момент. Даже самые простые голоса звучат сильно, если они звучат вместе, как одна большая семья.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контрасты делают сцену живой. Там, где сначала всё спокойно, потом появляется напряжение, и музыка помогает почувствовать приближение опасности без лишних слов.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Глинки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часто меняется настроение. Спокойные фразы постепенно уступают место более тревожным, и слушатель словно видит, как над тихой деревней сгущаются тучи.
</a:t>
            </a:r>
            <a:endParaRPr lang="en-US" sz="1195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пишет мелодии так, что они легко запоминаются. Они напоминают русскую песню: плавную, ясную и очень тёплую, словно знакомый голос из родного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— в верности родному дому и своей земле. Именно поэтому он кажется особенно настоящим: такой человек может быть тихим, но при этом очень смелым.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показан как обычный крестьянин, а не сказочный богатырь. Он говорит спокойно, держится уверенно и умеет думать о семье, а не только о себе.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Сусанин — хозяин дома и земли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первого действия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действия — близкие люди, которые заботятся друг о друге. Их чувства делают историю понятной и трогательной.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Домнино показывает уютный крестьянский дом, где важны обычные дела, тепло и ожидание радостных событий.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Антониды и Богдана Собинина придаёт сценам светлое настроение. Она показывает, что у героев есть мечты и надежды.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тревожные вести меняют спокойный тон картины. Так начинается путь к большому испытанию и будущему подвигу.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Сусанин» стал одним из первых больших русских оперных произведений. В нём музыка рассказывает не о далёких сказках, а о родной истории и простых людях.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оперы русская музыка получила новый путь развития. Композиторы увидели, что можно соединять красоту мелодии, силу истории и любовь к Родине.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показал, что на сцене могут звучать народные интонации, хоры и образы, близкие русскому слушателю. Это сделало оперу понятной и очень важной для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важна для русской музыки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доме Сусанина всё кажется мирным и тёплым. Но постепенно разговоры и музыка меняют настроение, и тихий день начинает напоминать вечер перед грозой.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становится напряжённой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делает первую картину особенно выразительной. Чем спокойнее было начало, тем сильнее чувствуется тревога, когда беда уже совсем близко к Домнино.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в первой картине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запоминается тёплый семейный разговор. Он показывает, что у героев есть дом, любовь и простые радости, которые особенно хочется беречь.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Антониды остаётся в памяти как образ доброй и нежной девушки. Она волнуется за близких и радуется будущему, как настоящая героиня домашнего уюта.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Собинин запоминается своей решимостью и честностью. Он не только влюблённый молодой человек, но и человек, который умеет быть верным долгу.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Сусанин производит впечатление спокойной силы. А музыка, похожая на русскую песню, помогает понять, почему его будущий поступок воспринимается так сильно.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первое действие ведёт к дальнейшим событиям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Домнино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всё выглядит мирно: дом, семья, заботы и ожидание праздника. Это создаёт светлый фон, на котором особенно заметны первые тревожные знаки.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историю входят вести о врагах. Настроение меняется, и зритель понимает, что спокойная жизнь деревни вот-вот нарушится.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подвигу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первое действие подводит к главному испытанию. Домнино становится местом, где начинается история мужества и верности Родине.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первого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действии Глинка показывает, как в тихом селе рождается большая история о любви к Родине. Мирный дом, народная песня и тревога звучат вместе, а Сусанин уже кажется настоящим героем.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2026-05-24T19:27:21Z</dcterms:created>
  <dcterms:modified xsi:type="dcterms:W3CDTF">2026-05-24T19:27:21Z</dcterms:modified>
</cp:coreProperties>
</file>