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" y="0"/>
            <a:ext cx="41121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Think I Can Go with You, Actually: вежливый отказ в английском языке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отказать ясно, но без грубости и сохранить хорошие отношения?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приходится отказываться от приглашений, просьб и предложений на английском языке. Умение выбрать уместный регистр помогает звучать естественно, уважительно и уверенно в учебных и реальных диалогах.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polite refusal нужен старшеклассникам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polite refusal в английском языке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отказ обычно начинается с благодарности, согласия с самим фактом обращения или короткого признания предложения. Это показывает внимание к собеседнику и снижает напряжение в разговоре.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следует короткое и понятное отрицание: без лишних деталей, но достаточно ясно, чтобы собеседник не ожидал другого ответа. Главное — не превращать отказ в расплывчатый намёк.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смягчение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Завершающая фраза или краткое объяснение делают реплику естественной: они сохраняют уважительный тон и помогают отказу звучать мягко, но определённо.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личные границы связаны с речевым этикетом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силы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включают право не соглашаться на то, что не подходит по расписанию или требует слишком много энергии. В английской речи это часто выражается через polite refusal.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 приоритеты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предложение мешает уже запланированным делам, отказ помогает честно обозначить приоритеты. Модальные глаголы и мягкие формулы позволяют сделать это без резкости.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комфорт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отказ защищает не только время, но и внутреннее спокойствие. Он помогает сказать «нет» так, чтобы не провоцировать конфликт и не разрушать контакт.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собеседнику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Корректная форма отказа показывает, что вы уважаете чувства другого человека. Дружелюбная дистанция делает диалог спокойным и сохраняет возможность общения в будущем.
</a:t>
            </a:r>
            <a:endParaRPr lang="en-US" sz="11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трудность связана не с правилом, а с ощущением неловкости в разговоре и нехваткой готовых фраз.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барьеры психологические: страх задеть собеседника и отсутствие уверенных речевых моделей.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ученики избегают прямого отказа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14435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0350" y="14435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575" y="1450130"/>
            <a:ext cx="318300" cy="2546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Can’t, couldn’t и won’t be able to помогают выразить отказ грамматически точно. Они делают ответ коротким, но при этом сохраняют естественность в повседневной речи.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I’m afraid, actually и maybe another time уменьшают категоричность. Они показывают уважение к собеседнику и делают отказ менее прямым и менее напряжённым.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think I can звучит мягче, чем простое I can’t, потому что передаёт не только отрицание, но и внутреннюю оценку ситуации, а не жёсткое решение.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модальных глаголов и смягчающих слов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272" y="1734625"/>
            <a:ext cx="3549905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вежливого отказа и их оттенки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устойчивые формулы по смыслу, степени вежливости и типичным ситуациям употребления.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формулы звучат естественнее и увереннее, чем длинные оправдания; выбор зависит от ситуации и степени официальности.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polite refusal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вежливого отказа на английском языке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модели: признание предложения, отказ, смягчение, альтернатива, завершение.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объяснений, тем выше риск дополнительных вопросов и давления. Краткость делает ответ окончательным и понятным.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фраз обычно достаточно, чтобы отказ прозвучал уверенно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наблюдение по речевому этикету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паузы и невербальные сигналы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54275" y="1468443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интонация делает отказ убедительным и доброжелательным. Слишком резкий или слишком тихий голос может исказить смысл даже правильно построенной фразы.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4654275" y="2777515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 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перед ответом показывает, что вы обдумали реплику, а спокойный взгляд помогает сохранить уважительный контакт без демонстрации напряжения.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4654275" y="4086587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выражение лица, спокойные жесты и открытая осанка поддерживают вежливый смысл слов. Невербальные сигналы часто воспринимаются не меньше, чем сама фраза.
</a:t>
            </a:r>
            <a:endParaRPr lang="en-US" sz="10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формулировка, тем легче собеседнику принять ответ без лишних уточнений и повторных просьб.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ясный отказ одновременно повышает понятность и снижает риск конфликта.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8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коммуникативных моделей вежливого отказа в английской речи.
</a:t>
            </a:r>
            <a:endParaRPr lang="en-US" sz="88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способов отказа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1781" y="2770325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9944" y="5236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7600" y="5302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 для отказа в школьной жизни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на 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вас зовут на день рождения, школьное мероприятие или прогулку, важно отказать коротко и доброжелательно, чтобы сохранить хорошие отношения и не звучать резко.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помочь с заданием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одноклассник просит объяснить тему или сделать часть работы за него, вежливый отказ помогает обозначить границы и при этом не обесценить саму просьбу.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пропустить урок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предложение прогулять урок лучше отвечать особенно ясно, потому что здесь отказ выражает не только вежливость, но и личную ответственность за выбор.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активность в чате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вас зовут в обсуждение, проект или чат-активность, но времени мало, polite refusal позволяет отказаться без напряжения и предложить участие позже, если это возможно.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158121"/>
            <a:ext cx="3832800" cy="16627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учебных диалогов по теме polite refusal.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степень определенности влияет на ясность ответа и поведение собеседника.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Определенный отказ звучит убедительнее и снижает вероятность повторного давления.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диалогов: слабый и сильный отказ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дружелюбный тон после отказа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вежливого отказа в школьном и повседневном общении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отказ звучит наиболее естественно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официальной ситуации — полнее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разговор формальный, лучше выбирать более развернутые конструкции: I’m afraid I won’t be able to или Thank you for the invitation, but I must decline. Такой вариант выглядит уважительнее.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Учитывайте степень близости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собеседник, тем проще и короче может быть отказ; при малознакомом или старшем человеке важнее добавить смягчение, благодарность и нейтральный тон.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стиль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informal и formal style помогает выбрать подходящую форму ответа. Это не вопрос сложности языка, а вопрос точности, уместности и речевого этикета.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друзьями — короче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неформальном общении допустимы короткие ответы вроде Sorry, I can’t или Not today. Они звучат естественно, если отношения позволяют говорить прямо и без лишней церемонии.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формулировка помогает не только собеседнику, но и самому говорящему: понятный ответ снижает внутреннее напряжение.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краткого дискомфорта уверенность обычно растет, потому что отказ перестает казаться сложным или опасным.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эмоциональных реакций при вежливом отказе.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и эмоции: от неловкости к уверенности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мягкость зависит от 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других случаях англоговорящие предпочитают более мягкую форму, особенно если речь идет о приглашении, просьбе или деловом контакте. Тогда добавляют благодарность, смягчающее слово или короткое пояснение, чтобы сохранить доброжелательность.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краткость воспринимается нормально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англоязычном общении короткое No, thanks может быть вполне уместным, если ситуация неформальная и собеседники хорошо знакомы. Здесь важны контекст, интонация и уважительная дистанция, а не длина объяснения.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различия в прямоте и вежливости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речевые клише для отказа на английском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клише помогают быстро подобрать уместную и грамматически корректную форму ответа в разных ситуациях.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Клише ускоряют ответ и помогают звучать естественно без излишней резкости.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вежливого отказа в английском языке.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навык polite refusal у старшеклассника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Коммуникативная 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вежливого отказа учит быстро подбирать слова, сохранять спокойствие и отвечать без растерянности. Это особенно важно в устной речи, где нужно реагировать сразу и уместно.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отказаться корректно помогает не соглашаться на неудобные просьбы и при этом не разрушать отношения. Такой навык поддерживает баланс между доброжелательностью и самоуважением.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Полите refusal расширяет словарный запас и делает ответы более точными по стилю. Ученик учится различать, когда достаточно краткой фразы, а когда нужна более официальная конструкция.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нужен на уроках, в переписке, в group work и в повседневных разговорах. Он помогает действовать самостоятельно, спокойно и с уважением к собеседнику.
</a:t>
            </a:r>
            <a:endParaRPr lang="en-US" sz="11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отказ в английском — это не уход от ответа, а умение сказать «нет» ясно, спокойно и уважительно. Именно так сохраняются и отношения, и личные границы.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отказ: ясность без грубости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2026-05-31T18:18:08Z</dcterms:created>
  <dcterms:modified xsi:type="dcterms:W3CDTF">2026-05-31T18:18:08Z</dcterms:modified>
</cp:coreProperties>
</file>