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Волшебная книга музыки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книгу, где каждая страница звучит песней, танцем и сказкой.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книга с живыми страницами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тоже умеет строить историю: у неё есть начало, середина и конец. В ней живут мелодия, ритм, темп и настроение, а слушать её — как перелистывать удивительную книгу.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738" y="3234319"/>
            <a:ext cx="533475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494" y="6597494"/>
            <a:ext cx="444563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встретить на страницах музыкальной книги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песенки легко запоминаются и хочется петь их снова. В них слышны знакомые интонации, а настроение часто светлое, дружелюбное и немного озорное.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 звучат мягко и спокойно, будто убаюкивают добрым шёпотом. Они помогают почувствовать тишину, плавное движение мелодии и ласковое настроение.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и игры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и музыкальные игры любят движение, хлопки и повторение. Они помогают держать ритм, быстро откликаться на музыку и играть вместе без скуки.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природы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дождя, пение птиц и шорох листьев тоже словно записаны на страницах. Такие звуки учат замечать, как по-разному может звучать окружающий мир.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которая оживает звуком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поёт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раскрывается музыкальная книга, кажется, будто из неё вылетают ноты и звонкие искры. Музыка оживает, если её поют, играют или внимательно слушают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 для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образа подходят светлые краски, весёлые персонажи и блестящие детали. Тогда страница выглядит празднично, а сама музыка — как маленькое чудо, которое только что проснулось.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создаёт музыкальное чудо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придумывает мелодию и строит её, как мастер строит красивый дом. Он выбирает, какой будет песня: спокойной, радостной или загадочной.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тоже важен: он замечает, как музыка меняется, и старается услышать её смысл. На уроке дети легко становятся и певцами, и слушателями, и исследователями.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 оживляет музыку голосом или на инструменте. Он следит за ритмом, характером и настроением, чтобы мелодия зазвучала понятно и выразительно.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музыкальной книги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— это то, что мы легко узнаём и можем напеть. Она будто ведёт нас по музыкальной истории и помогает запомнить песню.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 скорость музыки. Он бывает быстрым, когда хочется двигаться, и медленным, когда музыка словно приглашает остановиться и послушать тишину между звуками.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музыку собранной и понятной. Он похож на шаги или хлопки и помогает чувствовать, где музыка торопится, а где идёт спокойно.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отвечает за силу звучания. Музыка может быть тихой, как шёпот, или громкой, как праздник, и от этого её настроение меняется особенно заметно.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звука к песне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обычный звук превращается в музыкальное исполнение.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2580253"/>
            <a:ext cx="632400" cy="505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29715"/>
            <a:ext cx="632400" cy="505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64115"/>
            <a:ext cx="632400" cy="505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истории встречаются в книге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звучит очень мягко и плавно, словно качает в тёплой ладони. Она помогает успокоиться и услышать, как тихая музыка умеет быть ласковой.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идёт чётким шагом, будто по ровной дорожке. В нём хорошо слышны порядок, смелость и уверенное движение вперёд, поэтому хочется выпрямиться и шагать.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Пляска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Пляска приносит движение, смех и бодрое настроение. Её ритм словно подсказывает, когда повернуться, хлопнуть в ладоши или сделать весёлый шаг.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пьеса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музыка любит необычные звуки и неожиданные повороты. Она создаёт ощущение тайны, будто за следующей нотой прячется волшебный герой.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на страницах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умеет звучать по-разному: то мягко, то звонко, то очень торжественно. По его тембру дети учатся узнавать знакомую музыку и понимать её характер.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Барабан, бубен и треугольник помогают почувствовать ритм особенно ясно. Их звуки отличаются друг от друга, поэтому каждый инструмент оставляет в слухе свою яркую отметку.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 металлофон звучат светло и чисто, словно маленькие лучики. Одни инструменты легко узнаются по звонкости, другие — по мягкости, и это очень увлекательно проверять на слух.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7939" y="6582569"/>
            <a:ext cx="689072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учит дружбе и доброте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друг друга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ансамбле важно слышать соседей, чтобы не перекрывать общий звук. Тогда музыка получается дружной, а каждый участник чувствует себя нужным.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настроение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помогает петь смелее и спокойнее. Когда в группе тепло и без насмешек, даже тихий голос звучит увереннее и чище.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 общий ритм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ритм помогает всем двигаться вместе, как одна команда. Если кто-то торопится, музыка сразу теряет стройность, поэтому слушать друг друга особенно важно.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Радоваться вместе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пение приносит радость, потому что каждый вкладывает свою частичку. И вдруг получается не просто песня, а маленькое чудо для всей группы.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слушают короткий мотив и угадывают знакомую песню по нескольким нотам. Так музыка превращается в игру, где важно не спешить и внимательно вслушиваться.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загадки и задания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Хлопки, шаги и простые движения помогают повторить ритм без нот. Когда узор звучит снова и снова, его легче запомнить и почувствовать всем телом.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становится тише, быстрее или меняет характер, это тоже маленькая загадка. Такие наблюдения развивают слух, внимание, память и умение замечать детали.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второклассникам слушать музыку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слух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музыку, дети учатся различать высокие и низкие звуки, узнавать знакомые интонации и точнее слышать, как меняется мелодия от начала до конца.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Чувствовать ритм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ритмы помогают понять, где звучание ровное, а где есть повтор и шаг. Это полезно в пении, движении и даже при чтении вслух.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настроение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подсказывает, когда она весёлая, спокойная, таинственная или торжественная. Дети учатся замечать настроение не только в звуках, но и в интонации речи.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внимательнее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слушания нужно ловить изменения в темпе, силе звука и высоте. Такое внимание помогает лучше запоминать, сравнивать и замечать детали в учебе.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мечтать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мотив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мелодия задаёт настроение и сразу вызывает образ: капли дождя, звон колокольчиков или тихий зимний вечер.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остаётся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слушания ребёнок ещё долго видит свои картинки и вспоминает звук. Так музыка учит мечтать, не закрывая глаз.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рождается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дорисовывает лес, праздник, дорогу или сказку. Один и тот же мотив может каждый раз вести в новое путешествие.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5738" y="3234319"/>
            <a:ext cx="533475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51824"/>
            <a:ext cx="753300" cy="602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281" y="6582569"/>
            <a:ext cx="622388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темп и настроение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ускоряется, она напоминает бег, игру или весёлый танец. В ней появляется энергия, и хочется двигаться вместе с ней.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темп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музыка звучит плавно и мягко, как вечерняя сказка или колыбельная. Она помогает расслабиться и слушать особенно внимательно.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звучание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звук часто создаёт чувство праздника, смелого шага или торжественного события. Он словно говорит: сейчас начнётся что-то важное.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музыка кажется нежной, загадочной и чуть волшебной. В ней особенно хорошо слышны нюансы мелодии, которые легко пропустить при спешке.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музыкальная книга отличается от обычной сказки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рассказывает события словами, а музыкальная книга делает это ещё и звуками. Поэтому здесь можно не только читать, но и слушать, петь и двигаться.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передавать радость, грусть, тайну и удивление без длинных объяснений. Иногда одна короткая мелодия говорит о чувствах больше, чем целый абзац текста.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музыкальной истории важны не только герои, но и способ звучания: плавно или отрывисто, громко или тихо, быстро или медленно. Звук сам подсказывает смысл.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спокойно и не отвлекай соседей. Когда в классе тихо и внимательно, музыка звучит яснее, а её секреты раскрываются легче.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Уважай тишину перед началом и после окончания звучания. Она помогает услышать первый звук, паузу и красивое завершение мелодии.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перемены в темпе, громкости и настроении. Если музыка вдруг ускорилась или стала тише, это уже новая музыкальная мысль.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произведение до конца, даже если оно кажется знакомым. В музыке важна вся дорога: начало, развитие и завершение.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 внимательного слушателя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завершается музыкальная страница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финал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начинает собирать свои части вместе, будто закрывает книгу после интересной истории. Слушатель чувствует, что конец уже близко.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последняя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может вернуться к началу или удивить новым поворотом. Иногда он торжественный, иногда спокойный, а иногда очень весёлый.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остаётся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последнего звука хочется ещё немного послушать тишину. Потом песня продолжает жить в памяти и легко просится обратно.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36008"/>
            <a:ext cx="632400" cy="56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музыкальная книга запоминается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Красивая мелодия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мелодия легко узнаётся с первых звуков и долго звучит в памяти. Её хочется напевать снова, даже когда музыка уже закончилась.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ритм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музыку собранной и живой. Когда он чёткий и повторяющийся, ребёнку проще следить за звучанием и повторять его хлопками.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образы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картинки помогают представить праздник, сказку, лес или игру. Тогда слушание становится похожим на маленькое приключение, а не просто на урок.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инструменты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тембры пианино, барабана или флейты быстро запоминаются. Дети начинают узнавать их на слух и радоваться, как старым друзьям.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музыкальное чудо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может придумать свою музыкальную страницу, если вспомнит любимую песню, весёлый ритм или звук, который особенно нравится слушать.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звонкий инструмент, тихий вечер, смешной припев или короткий повторяющийся мотив. Тогда своё чудо получится узнаваемым и очень живым.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странице может жить герой, который поёт, танцует или отправляется в сказочное путешествие. Главное, чтобы история была понятной и доброй.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музыкальная книга не обязана быть большой. Иногда одной мелодии, одного образа и одного тёплого финала достаточно, чтобы запомниться надолго.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открывает волшебную книгу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слышать мир внимательнее, замечать ритм, темп, громкость и настроение. Она поёт, двигается, играет и дружит с воображением, превращая каждый звук в маленькое чудо.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2026-05-24T18:55:11Z</dcterms:created>
  <dcterms:modified xsi:type="dcterms:W3CDTF">2026-05-24T18:55:11Z</dcterms:modified>
</cp:coreProperties>
</file>