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образования наречий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наречия создаются и как их узнать в тексте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Наречие: знакомая часть речи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отвечают на вопросы о месте, времени, способе и причине действия. Они уточняют глаголы, прилагательные и другие наречия, а чаще всего остаются неизменяемыми по форме.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6" y="1696931"/>
            <a:ext cx="37560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143" y="1696931"/>
            <a:ext cx="375729" cy="3757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734504"/>
            <a:ext cx="375729" cy="30058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373331"/>
            <a:ext cx="375729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03626" y="3373331"/>
            <a:ext cx="328763" cy="375729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образования наречий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 создаются с помощью суффиксов -о, -е, -и. Так появляются слова, которые обычно обозначают способ действия и сохраняют связь с исходной основой.
</a:t>
            </a:r>
            <a:endParaRPr lang="en-US" sz="1160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Приставочный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5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возникают при добавлении приставок к готовому слову. Приставка меняет оттенок значения и помогает выразить направление, место или обстоятельство действия.
</a:t>
            </a:r>
            <a:endParaRPr lang="en-US" sz="1136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Приставочно-суффиксальный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модели приставка и суффикс появляются одновременно. Такой способ особенно продуктивен и часто встречается в формах со значением отношения, образа действия и оценки.
</a:t>
            </a:r>
            <a:endParaRPr lang="en-US" sz="1046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наречия образуются из двух компонентов, которые в речи воспринимаются как одно целое. Обычно такие формы передают точный смысл и легко узнаются по устойчивому строению.
</a:t>
            </a:r>
            <a:endParaRPr lang="en-US" sz="1103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из других частей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5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становится наречием без заметной перестройки формы. В таком случае оно начинает обозначать признак действия, а не предмет или признак предмета.
</a:t>
            </a:r>
            <a:endParaRPr lang="en-US" sz="108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каких слов наречия образуются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частотность, но и разнообразие источников для образования наречий.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без конкретной датировки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— прилагательные; остальные группы заметно меньше, но тоже важны для точного выражения значения.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от прилагательных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суффиксальный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 основе прилагательного добавляются суффиксы -о или -е. Получаются формы вроде тихо, смело, близко, которые легко связать с исходным словом. Иногда в основе происходят чередования: свежий — свежо.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такое наречие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обычно называют признак действия и отвечают на вопрос как? Они помогают точно описать, каким образом совершается действие, и делают высказывание более выразительным и точным.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от существительных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исторически связаны с существительными и нередко сохраняют пространственный или временной смысл. Примеры: домой, наверх, вбок, вниз — они показывают направление движения.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формы обозначают место или время действия: вокруг, летом, дома. В них уже не ощущается предметное значение существительного, зато ясно выражается обстоятельство.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такие слова образуются вместе с предлогом или приставкой, поэтому выглядят как цельная единица. В предложении они отвечают на вопросы где? куда? когда?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наречие с приставкой и суффиксом
</a:t>
            </a:r>
            <a:pPr algn="l" indent="0" marL="0">
              <a:lnSpc>
                <a:spcPct val="80000"/>
              </a:lnSpc>
              <a:buNone/>
            </a:pPr>
            <a:r>
              <a:rPr lang="en-US" sz="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последовательность: основа слова дополняется приставкой и суффиксом, после чего возникает наречие.
</a:t>
            </a:r>
            <a:endParaRPr lang="en-US" sz="27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от числительных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наречия полезны там, где нужно сравнить результаты или описать последовательность событий. Они делают речь точнее и помогают избежать неопределённости.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числительных образуются наречия, которые показывают меру, количество или кратность действия. Они помогают точно ответить, сколько раз что-то происходит или во сколько раз меняется признак.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словам относятся вдвое, втрое, сначала, поочередно. В них особенно важно значение порядка и повторяемости, поэтому они часто встречаются в учебных текстах и задачах.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от местоимений и местоименных слов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приставкой по-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формы по-моему, по-твоему, по-нашему. Они показывают отношение говорящего к сообщению и помогают передать личную оценку или точку зрения. Такие слова часто образуются приставочно-суффиксальным способом.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причины и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другие наречия этой группы: поэтому, затем, оттуда. Они выражают причину, следствие, порядок или направление, поэтому часто уточняют ход мысли и связи между событиями.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824491"/>
            <a:ext cx="4486275" cy="203861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образования наречий и примеры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основных моделей поможет быстрее узнавать наречия в 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наречия связаны с прилагательными и приставочно-суффиксальными моделями, но каждый источник добавляет своё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слов в наречия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стали наречиями без заметных изменений формы: летом, весной, пешком, верхом, вдруг. Их историческое происхождение связано с другими частями речи, но в современном языке это уже обстоятельства.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таком переходе слово перестаёт называть предмет, признак или количество и начинает уточнять действие, время, место или способ. Поэтому его значение можно определить только в составе предложения.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смотреть на роль слова в тексте. Если оно отвечает на вопрос обстоятельства и не изменяется, перед нами наречие, даже если раньше оно было другой частью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наречий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 наречию часто помогает определить его группу: как, где, когда, почему, насколько.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наречий связано со способом действия; остальные значения распределяются менее равномерно.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наречий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наречия могут сравниваться, если обозначают признак, который проявляется сильнее или слабее: быстро — быстрее, громко — громче, красиво — красивее.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сравнительная степень образуется с помощью суффиксов или изменения основы, а составная — с помощью слов более, менее: более быстро, менее громко.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есть и превосходная степень, когда признак выражен в наибольшей мере: наиболее ясно, ярче всего, громче всех. Такие формы показывают предельное проявление признака.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каждое наречие имеет степени сравнения. Слова вчера, здесь, вместе, туда обозначают обстоятельства, но не могут изменяться по степени признака.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наречий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наречия, которые давно утратили связь с отдельным словосочетанием: вдали, сначала, навстречу. В них слово воспринимается как единое целое.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пишутся формы с по- и окончаниями -ому, -ему, -и: по-новому, по-русски, по-доброму, а также слова с частицами когда-нибудь, кое-где.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пишутся сочетания, где предлог и существительное сохраняют своё значение: в лесу, на ходу, без устали. Проверка смысла помогает не спутать такие случаи с наречиями.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наречие от похожих слов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по вопросам, форме и связи слова в предложении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образовании и написании наречий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при выборе слитного, раздельного или дефисного написания. Трудности вызывают слова по-моему, по-новому, навстречу, вплотную, настежь, потому что они похожи на другие формы.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распространённая ошибка — лишний мягкий знак в конце наречий или его пропуск. Чтобы писать правильно, нужно помнить: форма наречия не изменяется, а значение проверяется по смыслу и вопросу.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распространённая ошибка — лишний мягкий знак в конце наречий или его пропуск. Чтобы писать правильно, нужно помнить: форма наречия не изменяется, а значение проверяется по смыслу и вопросу.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образование наречий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сопоставлять новое слово с тем, от какого оно образовано, и замечать, какие части добавлены к основе.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основы, словообразовательной части и значения помогает быстрее распознавать наречия и их модели.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групп наречий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продуктивными считаются наречия от прилагательных и модели с приставками и суффиксами; остальные группы встречаются реже.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от каких слов наречия образуются чаще всего, и какие значения они обычно выражают.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51915"/>
            <a:ext cx="469800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78015"/>
            <a:ext cx="469800" cy="41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51815"/>
            <a:ext cx="469800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образование наречий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моделей помогает выбирать правильное написание наречий и меньше ошибаться в слитных, раздельных и дефисных формах.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 составу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понятно, от какого слова образовано наречие, легче выделить приставку, суффикс и основу при школьном разборе.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текста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наречия можно точнее определить его значение и лучше понять, как оно уточняет действие, место, время или причину.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Отличение от других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знание помогает не путать наречия с прилагательными, существительными и местоимениями, особенно в похожих по виду случаях.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Наречия: форма подсказывает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образуются разными способами, но чаще всего — от прилагательных и по приставочно-суффиксальным моделям. Если знать их строение, легче писать, узнавать и понимать такие слова в тексте.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2026-05-22T16:02:04Z</dcterms:created>
  <dcterms:modified xsi:type="dcterms:W3CDTF">2026-05-22T16:02:04Z</dcterms:modified>
</cp:coreProperties>
</file>