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льда и снега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самым холодным местам планеты начинается сейчас.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полюса Земли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лежит на севере, а Антарктика — на юге. Здесь царят лёд, долгие светлые и тёмные дни, а солнце ведёт себя почти как фокусник.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так холодно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районах солнечные лучи падают очень косо, поэтому земля получает мало тепла. Даже днём солнце будто греет вполсилы. От этого холод долго держится, а зима никак не хочет уходить.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как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отражают почти весь свет обратно в небо. Они не успевают хорошо прогреться, и тепло не задерживается. Получается огромная белая поверхность, которая словно специально помогает морозу.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добавляет стужи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делает погоду ещё суровее и будто усиливает мороз. Зимой холод стоит очень долго, а лето короткое и прохладное. Поэтому полярный край кажется настоящим ледяным царством.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снег и айсберги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покрывает поверхность океана, как огромная белая крышка. По нему могут двигаться животные и даже проходить маршруты людей и экспедиций.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откалываются от ледников и медленно плывут по воде. Их форма бывает самой разной: от гладкой до причудливо острой, почти как ледяной замок.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поля, торосы и трещины создают особый пейзаж. Для многих животных такие места важны: здесь можно отдыхать, охотиться и выращивать детёнышей.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могут жить в холоде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районах выживают мхи, лишайники и водоросли. Они очень маленькие, зато умеют быстро использовать короткое лето и расти там, где другим растениям слишком холодно.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и среди снега иногда видны низкие кустарнички. Их яркие пятна оживляют белый пейзаж и помогают природе не выглядеть совсем уж «снежной тетрадкой».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1088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88425"/>
            <a:ext cx="252900" cy="224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хорошо приспособлен к жизни среди льда. Светлая шерсть помогает ему быть незаметным на снегу, а мощное тело сохраняет тепло и силу.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Моржу помогает толстый слой жира и большая сила. Он отдыхает на льдинах и ищет пищу в холодной воде, где умеет чувствовать себя уверенно.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много времени проводят в море и на льду. Их обтекаемое тело удобно для плавания, а тёплый слой под кожей защищает от мороза.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меняет окраску и становится почти невидимым среди снега. Он подвижен, осторожен и умеет находить пищу даже в суровую зимнюю пору.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много ходит по тундре в поисках лишайников и другого корма. Его густая шерсть и крепкие ноги помогают жить в холоде и снегу.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Антарктики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жители Антарктики — пингвины. Они не умеют летать, зато прекрасно плавают и ныряют. В больших колониях пингвины держатся вместе, и им так теплее и безопаснее.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живут тюлени, морские птицы и киты. В холодной воде много рыбы и криля, поэтому морские животные находят здесь достаточно пищи, даже когда на берегу царит лёд.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выживают в мороз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приспособления помогают животным жить в полярном холоде.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света у полюсов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светлый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наступает тогда, когда солнце долго не заходит. На улице почти не темнеет, и кажется, что время забыло про ночь.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свет убывает, и начинается полярная ночь. Солнце не поднимается над горизонтом, а день становится похож на очень длинные сумерки.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новому ритму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растения приспосабливаются к необычному чередованию света и тьмы. В полярных местах это обычное дело, хоть и выглядит как маленькое чудо.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будто раскрашенное кистью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иногда появляется зелёными, розовыми или фиолетовыми полосами. В тёмную зимнюю ночь оно словно развешивает над горизонтом светящиеся занавесы. Такое небо трудно забыть даже самым серьёзным путешественникам.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это чудо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 возникает, когда частицы из космоса встречаются с верхними слоями воздуха Земли. В ясную погоду и вдали от ярких огней его видно особенно хорошо. Тогда полярная ночь становится совсем не скучной, а волшебной.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и работает в полярных районах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живут коренные народы Севера, а рядом с ними работают полярники, учёные и сотрудники станций, которые помогают изучать суровую природу.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Антарктике постоянных жителей нет. Там лишь временно живут исследователи из разных стран, приезжающие на научные станции для наблюдений и опытов.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мерзнуть, люди надевают очень тёплую одежду, используют надёжные дома и специальный транспорт, который может двигаться по снегу, льду и воде.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полярном краю особенно важны осторожность, взаимопомощь и уважение к природе, ведь здесь любая ошибка быстро становится заметной.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занятия северных народов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народы издавна занимаются рыболовством, охотой, оленеводством и ремёслами. Эти занятия помогают жить в холоде, где природа щедра, но требует терпения и умения.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бережно хранят родной язык, песни, узоры, сказания и обычаи предков. Такие знания передаются детям и помогают чувствовать связь с землёй и прошлым.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полярных земель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экспедицию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отправляются в полярный край, чтобы наблюдать климат, лёд, океан и животных в их настоящей среде.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7845" y="113922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измерения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измеряют температуру воздуха, толщину льда, движение льдин и пути миграции птиц, чтобы собрать точные данные.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20984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сравнение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сведения записывают и сравнивают с прошлогодними наблюдениями. Так можно заметить, как меняется природа.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682669" y="305767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 всей планеты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помогают понять, как меняется климат Земли, и почему полярные области важны не только для Севера и Юга.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полярной природы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без 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районах погода может резко меняться. Метель, сильный мороз и трещины во льду появляются внезапно, поэтому здесь нельзя торопиться.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ловушка для глаз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поверхность часто сливает дорогу, снег и препятствия в один цвет. Из-за этого легко сбиться с пути, если не быть очень внимательным.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полюса важны для всей Земли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льды отражают солнечный свет, словно большой зеркальный щит. Благодаря этому Земля получает меньше лишнего тепла и не перегревается.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влияет на морские течения, уровень моря и погоду в разных странах. Когда льда становится меньше, меняется жизнь многих морских и наземных животных.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 можно назвать природным холодильником планеты. Они помогают сохранять равновесие в природе, поэтому важны для всех людей, а не только для жителей Севера.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климат в полярных районах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полярных местах лёд тает быстрее, чем раньше. Из-за этого морским животным труднее отдыхать, охотиться и выращивать детёнышей.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и птицы вынуждены менять места жизни и пути передвижения. Им приходится искать новые участки льда, воды и пищи.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следят за этими изменениями. По полярным наблюдениям можно понять, как меняется климат не только там, но и на всей Земле.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полярный край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полярную природу помогает простое правило: не оставлять мусор, не шуметь и не тревожить животных. Чистый воздух и вода здесь особенно ценны, почти как сокровище.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нужно аккуратно и только по правилам. Экономия энергии, осторожность на льду и уважение к природе помогают сохранить этот хрупкий мир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полярный край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путешественника от подготовки до бережного возвращения из холодных земель.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крае льда и снега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Антарктике нет постоянных городов и жителей, а в Арктике люди живут давно и привычно приспособились к холодной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пингвин никогда не видят друг друга в природе. Они живут на разных полюсах, как будто в двух разных мирах.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пингвинов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живут только в Южном полушарии. Поэтому в природе они встречаются не на Севере, а у холодных южных берегов.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лёд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лёд очень старый. Он хранит следы далёкого прошлого Земли, словно огромная холодная книга с тайнами.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— удивительный дом льда и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льда и снегов — это не пустота, а живой мир с животными, людьми, сиянием и суровой красотой. Его нужно беречь, чтобы сохранить здоровье всей Земли.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2026-05-21T09:10:58Z</dcterms:created>
  <dcterms:modified xsi:type="dcterms:W3CDTF">2026-05-21T09:10:58Z</dcterms:modified>
</cp:coreProperties>
</file>