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и между в математике 1 класса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находить место предмета на картинке и в классе.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о месте так важны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1 классе дети учатся замечать, где лежит и стоит предмет. Слова «в середине» и «между» помогают говорить точно, читать картинки и не путаться в заданиях.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«в середине»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середине» — это место в центре одного предмета или одного пространства. Оно находится не у края, а ровно посередине.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сказать о круге, столе, листе бумаги или комнате. В каждом случае есть одна середина, которую легко показать пальцем.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используется, когда мы смотрим только на один объект и его центральную часть. Здесь не нужны соседние предметы по сторонам.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края предмета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яблоко лежит в центре тарелки, а мяч стоит в середине круга, значит предмет расположен точно посередине. Для рисунка удобно взять один большой предмет и маленький предмет в центре.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предмета есть середина и края. Середина находится дальше всего от границы, а края — ближе к внешней стороне, как у тарелки или круга.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«между»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«Между» — это место посередине двух предметов. Карандаш может лежать между книгой и пеналом, как будто они его охраняют.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 и тогда, когда предмет находится среди трёх или более объектов. Главное — по обе стороны есть соседи, а не один центр.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мяч стоит между двумя кубиками или стул находится между столом и окном, мы используем слово «между». Оно связывает предмет с его соседями.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слово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сначала увидеть один центр, а затем проверить предметы по сторонам.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77" y="2021232"/>
            <a:ext cx="206550" cy="275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696130"/>
            <a:ext cx="261000" cy="26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в теме пространства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показывают, с какой стороны находится предмет. Они помогают сравнивать расположение объектов и быстро замечать, где что стоит или лежит.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 в середине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указывают на один главный центр. Они подходят, когда предмет расположен точно посередине круга, стола, листа или другой формы.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говорит о положении посередине двух или нескольких предметов. Оно удобно, когда есть соседи по обе стороны и нужно назвать их место.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Посередине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сказать о положении в самом центре. Слово помогает описывать картинки коротко и ясно, без лишних объяснений и длинных фраз.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нужны, чтобы точно описывать положение предметов на картинке, на парте и в реальной жизни. Они тренируют внимание и наблюдательность.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классе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между учебниками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может стоять между тетрадью и учебником. Слева и справа от него видны соседи, поэтому слово «между» подходит особенно хорошо. На картинке это сразу заметно даже без подсказок.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книга лежит в середине стола, а рядом остаётся место для тетради и пенала. Такой рисунок легко узнать: один предмет расположен точно в центре, как будто он самый аккуратный ученик в классе.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картинке ученики могут стоять между доской и партами. Здесь важно увидеть, что предмет или человек находится не в центре, а среди других объектов. Это помогает описать класс точно и коротко.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легко перепутать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только один предмет, слово «между» уже не подходит. Тогда нужно внимательнее посмотреть на рисунок и выбрать более точное слово.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предмета есть только один центр, нужно говорить «в середине». Здесь не важно, сколько всего объектов рядом: важна именно центральная точка.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стоит среди соседей по обе стороны, подходит слово «между». Оно верно и для двух предметов, и для трёх, если предмет находится посередине.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для запоминания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круг помещают один маленький кружок. Он стоит точно в центре, поэтому это модель для слов «в середине».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Два соседа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кубик ставят между двумя другими кубиками. Здесь сразу видно слово «между», потому что есть предметы по обе стороны.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Несколько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Игрушку можно поставить между тремя предметами, если она находится посередине их расположения. Такая модель хорошо помогает запомнить смысл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слово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проверить: у предмета есть один центр или он расположен среди соседних объектов.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Уютные примеры из дома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на кровати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устроилась в самой середине кровати, будто выбрала себе мягкий центр для сна. Рядом нет других предметов, поэтому слово «в середине» подходит особенно точно. На рисунке легко показать большую кровать и маленькую спящую кошку.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и тарелка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кухонном столе ложка лежит между чашкой и тарелкой. Сразу видно, что у неё есть соседи с двух сторон. Для иллюстрации подойдут знакомые предметы посуды, чтобы ребёнок легко увидел нужное положение.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56" y="2021350"/>
            <a:ext cx="261188" cy="298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29150"/>
            <a:ext cx="282900" cy="28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57440"/>
            <a:ext cx="282900" cy="22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двор вокруг нас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между домами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дерево может расти между двумя домами. Оно стоит не у края, а в пространстве посередине, поэтому это удобный пример для слова «между».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у забора и лавки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может оказаться между лавкой и забором после весёлой игры. Здесь видно два предмета по сторонам, а значит, положение легко описать одним точным словом.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в середине 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может стоять в середине дорожки, если он расположен ровно посередине свободного места. Такой пример помогает заметить центр пространства и не путать его с соседством предметов.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строятся короткие фразы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«в середине» соединяется с одним предметом или местом: в середине круга, в середине комнаты, в середине стола. Оно показывает центр и не требует соседей.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«между» употребляется, когда предмет находится среди других объектов: между столом и окном, между двумя деревьями, между кубиками. Здесь важно увидеть предметы по обе стороны.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помогает сказать точно и без лишних слов. Чем внимательнее ребёнок смотрит на центр, края и соседей, тем быстрее он выбирает нужное выражение.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похожих, но разных случая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 бокам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картинке игрушечный зайчик стоит между двумя деревьями. Здесь нет одного центра, зато есть два соседа по сторонам. Именно поэтому подходит выражение «между деревьями», а не «в середине».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его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круг, а в самом его центре лежит маленький кружок. Это пример выражения «в середине круга». У предмета есть один центр, поэтому взгляд сразу направляется туда, как в точку назначения.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без ошибок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точное слово, если сначала посмотреть на центр, а потом на предметы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65" y="3019267"/>
            <a:ext cx="240975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уроке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в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кладёт фишку в середину круга или поля, а дети называют положение вслух. Так быстрее запоминается слово «в середине», и внимание работает как маленький фонарик.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кубиков можно выстроить два предмета по бокам и один предмет между ними. Ребёнок смотрит на расположение и учится выбирать слово «между» без долгих раздумий.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игрушку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Игрушку ставят между двумя предметами или в середину картинки, а потом просят придумать короткую фразу. Такое задание тренирует речь, память и аккуратность.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 рисунку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дети рассматривают картинку и ещё раз называют место предмета. Это помогает сравнивать расположение объектов и не путать центр с соседством.
</a:t>
            </a:r>
            <a:endParaRPr lang="en-US" sz="7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полянка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Лисёнок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полянке лисёнок стоит в середине. У него вокруг свободное пространство, поэтому место сразу читается как центр. Картина получается ясной и очень удобной для наблюдения.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Зайчонок и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зайчонок спрятался между кустами, а белка сидит между двумя ёлками. На одной картинке видно сразу несколько вариантов, и пространственные слова запоминаются почти как в маленькой сказке.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 середине» выбирают тогда, когда у предмета есть один центр. Нужно посмотреть на середину фигуры или пространства и не отвлекаться на лишние детали.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«между» подходит, если предмет расположен посередине двух или нескольких объектов. Важно заметить соседей справа и слева, чтобы ответ был точным.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рассматривать края, центр и предметы по сторонам, тем легче не перепутать слова. Тогда описание становится ясным, аккуратным и понятным каждому ученику.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Запомним главное без путаницы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один центр — говорим «в середине». Если предмет стоит среди других объектов — говорим «между». Так описание получается точным, а урок математики — понятным и даже немного весёлым.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2026-05-20T14:47:43Z</dcterms:created>
  <dcterms:modified xsi:type="dcterms:W3CDTF">2026-05-20T14:47:43Z</dcterms:modified>
</cp:coreProperties>
</file>