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побегов из почек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хранит начало нового побега и помогает растению пережить зиму.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 — основа будущего роста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 — это маленький зачаток побега, в котором уже скрыты будущие листья или цветки. Из нее растение весной начинает новый рост, а после повреждения быстро восстанавливается.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нарастания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часть, где клетки делятся особенно быстро. Именно здесь закладывается рост будущего побега, его длина и направление развития.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Зачаточный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почки уже есть очень короткий стебель. Позже он удлиняется и становится опорой для листьев, боковых почек и цветков.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Зачаточные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листья находятся внутри почки в свернутом виде. После раскрытия они разворачиваются и начинают работать, получая свет для фотосинтеза.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чешуи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чешуи защищают нежные ткани от холода, ветра и высыхания. Благодаря им почка может оставаться живой даже зимой.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раскрывается почка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наступлением тепла обмен веществ усиливается, и почка набухает. Внутри нее клетки начинают активнее работать, готовя ткани к росту и раскрытию.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чешуй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защитные чешуи постепенно раздвигаются. Через них становится заметен молодой побег, который раньше был спрятан и защищен внутри почки.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Наружу вытягивается молодой стебель. Он быстро растет, потому что в верхушке продолжается деление клеток и образуются новые ткани.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Развертывание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удлинения стебля раскрываются листья. Так формируется новый побег, который начинает получать свет и включается в рост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покоя к новому побегу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развития почки при наступлении благоприятных условий.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7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и рост вверх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находится на самом конце побега. Здесь образуются новые клетки, поэтому растение продолжает расти в длину и тянется к свету.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верхушечная почка задает основное удлинение стебля. Благодаря ей побег становится выше, а листья располагаются все дальше друг от друга.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верхушечная почка сдерживает рост боковых почек. Если верхушку удалить или повредить, боковые побеги часто начинают развиваться активнее.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почек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почки определяет, какой побег или орган появится из нее в будущем.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 связано с ее функцией: одни почки образуют листья, другие — цветки, а смешанные совмещают обе задачи.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«Почка и побег»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пробуждение почек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основные условия, которые помогают почке выйти из покоя и начать рост в подходящий сезон.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увеличение светового дня запускают пробуждение чаще всего, а недостаток воды и питания заметно ослабляет развитие.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материала; качественная оценка влияния факторов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почки зимуют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замедляется, а почки переходят в состояние покоя. Это помогает растению подготовиться к морозам и короткому световому дню.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чешуи, смолистые вещества и другие покровы удерживают влагу и защищают живые ткани от холода, ветра и высыхания.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жизнеспособные почки постепенно выходят из покоя и начинают готовиться к раскрытию.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Раскрываются только те почки, которые сохранили живые ткани. Из них появляются новые побеги и листья.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почка кажется маленькой и плотной, но это надежная защитная оболочка для будущего роста. Чешуи плотно прикрывают нежные ткани от холода, ветра и потери влаги. Зимой именно они помогают почке сохранить живые клетки.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побег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разрезать почку, внутри можно увидеть зачаточный стебель и крошечные листья. Они уже сформированы, но еще не раскрылись. Это значит, что будущий побег подготовлен заранее и просто ждет подходящих условий.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нового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находится конус нарастания — место, где клетки делятся особенно активно. Благодаря ему побег сможет удлиняться, а затем дать новые листья и боковые почки. Именно здесь начинается развитие всего будущего побега.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почки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почки к новому побегу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побега при наступлении благоприятных условий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и ветвление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располагаются в пазухах листьев, то есть в месте их прикрепления к стеблю. Здесь уже заранее заложены зачатки будущих боковых побегов.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 них развивается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боковых почек вырастают новые побеги с листьями и иногда с цветками. Благодаря этому растение становится гуще, а его крона или куст постепенно расширяются.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кустарников боковые почки обычно пробуждаются активнее, чем у многих деревьев. Поэтому у них образуется больше ветвей, и растение лучше использует свет и пространство.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побегов у разных растений
</a:t>
            </a:r>
            <a:endParaRPr lang="en-US" sz="283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скорость появления новых побегов у растений различается. Это связано с особенностями строения, запасами веществ и тем, как долго растёт растение.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быстрее наращивают побеги, кустарники занимают среднее положение, а деревья растут медленнее, зато продолжают прибавлять много лет.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ботанике для средней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 росте побега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запускает фотосинтез в листьях. Благодаря ему растение получает энергию для построения новых клеток и роста молодого побега.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сахаров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образуются сахара — основное «топливо» для стебля, корней и новых листьев. Чем лучше освещение, тем активнее идёт этот процесс.
</a:t>
            </a:r>
            <a:endParaRPr lang="en-US" sz="1386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фотосинтез работает полноценно, побег быстрее крепнет, а растение накапливает вещества для дальнейшего роста и образования новых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поддерживают рост побега и к чему приводит их нехватка.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побега зависит сразу от нескольких условий: если хотя бы одно из них ослабевает, рост становится медленнее и менее полноценным.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ботанике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нужные для развития побега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0750" y="3174350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почка под защитой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почка выглядит маленькой и плотной, но внутри уже спрятан будущий побег. Её чешуи плотно сомкнуты, а иногда покрыты воском или смолистыми веществами. Такая защита помогает пережить мороз и сухой ветер без повреждений.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5074050" y="3169725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побег без защиты не остаётся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почка раскрывается и выпускает нежные листья. На первых порах молодой побег часто защищают тонкие покровы и лёгкое опушение. Они уменьшают испарение воды и берегут ткани от резких перепадов погоды.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растение защищает молодые побеги
</a:t>
            </a:r>
            <a:endParaRPr lang="en-US" sz="2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сезона и распускания почек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начинаются ещё до полного распускания: почки набухают, когда возрастает длина дня и уменьшается действие холода.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приходится на весну: именно тогда тепло и свет вместе дают самый сильный толчок росту побегов.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сезонному развитию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развития побегов для растений и человека
</a:t>
            </a:r>
            <a:endParaRPr lang="en-US" sz="2505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захват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побеги помогают растению подниматься выше, создавать густую крону и получать больше света. Это особенно важно в лесу и на открытых участках.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 ветвление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побегам растение постоянно обновляется: появляются листья, боковые ветви и молодая зелень. Так оно лучше восстанавливается после обрезки, ветра или повреждений.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садоводстве рост побегов используют специально. Обрезка помогает формировать крону, усиливать ветвление и повышать урожайность плодовых и декоративных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повреждении побега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растение восстанавливается после обрезки, ветра или повреждения животными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 — начало нового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хранит зачаток будущего побега и запускает его рост, когда условия становятся подходящими. Свет, вода, тепло и питание помогают растению расти, ветвиться и переживать смену сезонов.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2026-05-29T17:51:39Z</dcterms:created>
  <dcterms:modified xsi:type="dcterms:W3CDTF">2026-05-29T17:51:39Z</dcterms:modified>
</cp:coreProperties>
</file>