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 причастии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действие и признак, делая речь точнее.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причастие важно в 7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помогают точнее описывать людей, предметы и события в учебных и художественных текстах. С ними речь становится яснее, а в написании важно учитывать орфографию и пунктуацию.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3188" y="199160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не является отдельной частью речи: оно образуется от глагола и сохраняет связь с ним. Поэтому в нём соединяются значение действия и признак предмета.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71298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читающий, написанное, решаемая называют не просто качество предмета, а его признак, связанный с действием. Так можно точно указать, кто действует или над кем действие совершается.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69413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связь со 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отвечает на вопросы какой? какая? какое? какие? и обычно относится к существительному. Оно помогает описывать предмет не общо, а через конкретное действие или его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причастия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свойства причастие берёт у глагола и прилагательного.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совмещает свойства двух частей речи: обозначает действие и одновременно согласуется с существительным.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«Причастие»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 предложении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обычно стоит при существительном и уточняет его признак. В сочетаниях летящий мяч, прочитанная книга, растущий цветок слово с причастием называет предмет точнее и нагляднее.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причастие выступает определением: оно отвечает за описание предмета и зависит от существительного. Благодаря этому предложение становится более точным и выразительным без лишних слов.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обратить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найти причастие, нужно посмотреть, есть ли рядом слово, которое оно поясняет. В тексте причастие тесно связано с главным словом и не употребляется случайно.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различаются тем, кто связан с действием: сам предмет или тот, над кем действие совершается.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различие — роль предмета в действии. Это помогает правильно понимать значение причастия в словосочетании.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«Причастие»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называют признак предмета, который сам выполняет действие. Поэтому в сочетаниях поющий класс и читавший ученик внимание направлено на того, кто действует.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Действительное причастие сохраняет значение действия, от которого образовано. Это делает его особенно полезным в описаниях, где важно показать движение, процесс или активное состояние предмета.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бывают настоящего и прошедшего времени. Форма помогает понять, происходит ли действие сейчас или уже происходило раньше, например: строящийся дом, читавший ученик.
</a:t>
            </a:r>
            <a:endParaRPr lang="en-US" sz="11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3188" y="199160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кем совершается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называют признак предмета, на который направлено действие. В сочетаниях написанное письмо и решаемая задача внимание сосредоточено на результате или объекте действия.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71298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 книжные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часто встречаются в учебных и книжных текстах. Они помогают кратко и точно сообщить, что уже сделано или что находится в процессе выполнения.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69413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результатом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Страдательная форма особенно удобна, когда важно подчеркнуть не исполнителя, а сам предмет и то, что с ним произошло. Поэтому она часто используется в описаниях и сообщениях.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причастий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поможет быстро узнать форму причастия по суффиксу и примеру.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определить вид и время причастия, а значит — правильно распознать форму слова.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«Причастие»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признаки у причастия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может быть в настоящем или прошедшем времени. По форме видно, когда происходит действие: сейчас, как в читающий, или раньше, как в прочитавший.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сохраняет вид глагола, от которого образовано. Это помогает различать завершённое действие и процесс: прочитавший указывает на завершение, а читающий — на действие в ходе выполнения.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возвратный, причастие тоже сохраняет этот признак: умывающийся, улыбающийся. По окончанию -ся легко увидеть, что действие направлено на самого субъекта.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Залог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страдательных причастий есть залог: они показывают, что действие направлено на предмет. Поэтому написанный, решаемый и построенный описывают не исполнителя, а объект действия.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прилагательного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значение слова, связь с глаголом, наличие зависимых слов и глагольных признаков.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54056" y="2721774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словосочетаниях вроде читающий вслух ученик или найденная на уроке ошибка зависимые слова раскрывают, как именно происходит действие. Благодаря этому читатель сразу понимает, о каком предмете идёт речь.
</a:t>
            </a:r>
            <a:endParaRPr lang="en-US" sz="1153" dirty="0"/>
          </a:p>
        </p:txBody>
      </p:sp>
      <p:sp>
        <p:nvSpPr>
          <p:cNvPr id="10" name="Text 3"/>
          <p:cNvSpPr txBox="1"/>
          <p:nvPr/>
        </p:nvSpPr>
        <p:spPr>
          <a:xfrm>
            <a:off x="454056" y="3913790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помогает кратко передать важную деталь, не строя длинное предложение. Он особенно полезен в учебных, научных и описательных текстах, где нужна точность и ясность формулировок.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450356" y="1529749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состоит из причастия и зависимых слов, которые уточняют действие или обстоятельства. Вместе они называют признак предмета точнее, чем одно причастие, и делают описание более выразительным.
</a:t>
            </a:r>
            <a:endParaRPr lang="en-US" sz="11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при причастном обороте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25783" y="1515911"/>
            <a:ext cx="504660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после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после определяемого слова, его обычно выделяют запятыми: Дом, построенный недавно, стоит у реки. Так оборот отделяется как пояснение к существительному.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25783" y="3106459"/>
            <a:ext cx="504660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перед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оборот находится перед определяемым словом, запятая чаще не ставится: построенный недавно дом. В таком положении оборот теснее связан с существительным и воспринимается как единый признак.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 изучении причастий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наиболее заметные проблемы на письме и при разборе предложений; значения условные и отражают относительную частоту типичных затруднений.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одним правилом, а с пониманием грамматической природы слова. Поэтому особенно важно сначала определить, является ли форма причастием.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учебных работах 7 класса; условные значения для наглядности.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 и НН в причастиях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форма слова и его грамматические признаки влияют на написание одной или двух букв н.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буквы н сохраняются у полных страдательных причастий прошедшего времени, а краткая форма обычно требует одной н. Оборот сам по себе написание не меняет.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 о написании н и нн в причастиях.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передают результат действия в завершённом виде: письмо написано, задача решена, окно открыто. Они подчёркивают не процесс, а итог совершённого действия.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удобны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помогают говорить точно и без лишних слов. С их помощью можно быстро сообщить о результате, поэтому они часто встречаются в учебной и деловой речи.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употребляются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краткая форма чаще всего является сказуемым и отвечает за сообщение о состоянии предмета. Она не изменяется по падежам и не сочетается с зависимыми словами.
</a:t>
            </a:r>
            <a:endParaRPr lang="en-US" sz="11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причастия от глагола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причастия важно сначала определить исходный глагол, а затем проверить, какую форму допускает его основа и значение действия.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безошибочно получить нужную форму: вид и время задают суффикс, а согласование связывает причастие с существительным.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словообразования причастий; последовательность этапов по правилу.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4625"/>
            <a:ext cx="324900" cy="28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883" y="1675625"/>
            <a:ext cx="3034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в текстах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и статьях причастия помогают уплотнить информацию. Они называют действие и признак одновременно, поэтому формулировки становятся точнее и короче, без лишних пояснений.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причастия создают живую картину: поющий хор, вспыхнувший огонь, падающие листья. Такие слова позволяют увидеть не только объект, но и его состояние.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научно-популярных текстах причастия удобны для точных определений и пояснений. Они помогают обозначать процессы, результаты наблюдений и свойства предметов без громоздких предложений.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текстах причастия делают речь выразительной и образной. С их помощью автор может передать движение, изменение и настроение героя или картины природы.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по теме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быстро узнавать причастия в предложении, отличать их от других слов и определять, к какому существительному они относятся. Это основа грамотного разбора.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должен отличать действительные и страдательные причастия, узнавать основные суффиксы и понимать, какое действие совершает предмет и над чем оно совершается.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Давать 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должен уметь объяснить, что причастие — это особая форма глагола, обозначающая признак предмета по действию, и приводить понятные примеры из текста.
</a:t>
            </a:r>
            <a:endParaRPr lang="en-US" sz="1159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Объяснять пунктуацию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находить причастный оборот, определять его место в предложении и объяснять, почему в одном случае ставятся запятые, а в другом они не нужны.
</a:t>
            </a:r>
            <a:endParaRPr lang="en-US" sz="11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говорить точнее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признаки глагола и прилагательного, поэтому делает речь точной, краткой и выразительной. Понимание этой темы помогает лучше читать, писать без ошибок и уверенно разбирать предложения.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2026-05-28T17:12:05Z</dcterms:created>
  <dcterms:modified xsi:type="dcterms:W3CDTF">2026-05-28T17:12:05Z</dcterms:modified>
</cp:coreProperties>
</file>