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having fun together: тема урока английского языка в 6 классе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игр, общения и командных заданий.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близка шестиклассникам
</a:t>
            </a:r>
            <a:endParaRPr lang="en-US" sz="295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11–13 лет постоянно говорят о друзьях, переменах, играх и кружках. Поэтому тема легко опирается на их опыт, помогает тренировать короткие фразы, диалоги, чтение и словарный запас.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27633"/>
            <a:ext cx="221100" cy="196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движение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play, run, jump, swim и dance помогают описывать активные занятия. Они особенно удобны, когда нужно быстро сказать, что делают дети вместе на уроке или после школы.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занятия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play board games, have a picnic и go for a walk расширяют тему за пределы класса. Они показывают, как ученики могут проводить время вместе в школе и вне её.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общения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have fun, spend time together, work in pairs, work in groups, take turns и be friendly делают речь вежливой и понятной. С ними легче договориться о совместном действии.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read, draw, listen to music, watch a film и do crafts показывает разные варианты совместного досуга. Такие слова подходят для обсуждения любимых занятий и школьных проектов.
</a:t>
            </a:r>
            <a:endParaRPr lang="en-US" sz="892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команда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game, team, class, friend, hobby, club и school event связывают тему с жизнью ученика. Они помогают говорить о людях, местах и общих делах без сложных конструкций.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которые дети могут делать вместе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мячом, эстафеты и простые спортивные задания помогают детям действовать как одна команда. В таких ситуациях легко использовать короткие команды, считать очки и поддерживать друг друга.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плаката, аппликация или мини-проект дают возможность говорить по-английски во время работы. Ученики распределяют роли, выбирают цвета и подписывают детали простыми словами.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короткое видео или песня оживляют урок и помогают запомнить слова. Такие задания особенно удобны для повторения лексики, потому что смысл виден в действии и картинке.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ученик участвует в одном задании, даже простая работа становится полезной. Совместное действие учит слушать, ждать своей очереди и доводить результат до 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6575" y="1406675"/>
            <a:ext cx="4025600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Лексика: действие, пример,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тема помогает строить короткие и понятные предложения о совместных занятиях.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позволяют описывать совместные действия коротко и без сложных грамматических конструкций.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«We are having fun together»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ученики выбирают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помогает увидеть, какие занятия воспринимаются как самые живые и доступные для класса.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игры и спорт; спокойные занятия тоже востребованы, но выбираются реже.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6-го класса, без года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разговор о совместном занятии
</a:t>
            </a:r>
            <a:endParaRPr lang="en-US" sz="271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короткого диалога на английском языке для 6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в группе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разговор лучше с коротких слов please, excuse me, sorry или thank you. Они помогают обратиться к однокласснику спокойно и показывают уважение с первых секунд общения.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согласия и отказа подходят формы Yes, please. / No, thank you. / I’d like to… / I don’t like… . Такие ответы звучат ясно, но не грубо, и легко запоминаются.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Good idea и let’s do it показывают, что команда движется к общей цели. Вежливое общение снижает напряжение и делает совместную работу безопасной для всех.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 голос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общей работы важно не перебивать, говорить спокойным голосом и ждать своей очереди. Это делает задание понятным и помогает каждому ученику быть услышанным.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710" y="1147289"/>
            <a:ext cx="2502930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Постер, который говорит за класс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собирают большой постер о любимых занятиях, добавляют рисунки и короткие английские подписи. На листе появляются слова friends, games, music и together. Такой плакат легко представить на стене класса после урока.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Мини-комикс о школьном дне
</a:t>
            </a:r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мини-комиксе дети показывают, как вместе играют, рисуют или готовят проект. Каждая картинка сопровождается простой фразой, поэтому текст и изображение помогают друг другу и делают смысл очень понятным.
</a:t>
            </a:r>
            <a:endParaRPr lang="en-US" sz="1403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или коллаж для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коллаж или короткая сценка позволяют работать небольшими командами и распределять роли. Один ученик рисует, другой пишет подписи, третий читает текст. В итоге класс получает живой общий продукт.
</a:t>
            </a:r>
            <a:endParaRPr lang="en-US" sz="139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творчество на уроке английского
</a:t>
            </a:r>
            <a:endParaRPr lang="en-US" sz="27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урок интересным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работы удерживают внимание и дают каждому ученику удобный способ включиться в урок.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говорение и игры, а групповая работа делает урок общим и живым.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распределение учебных активностей, без привязки к году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грамматические модели для темы
</a:t>
            </a:r>
            <a:endParaRPr lang="en-US" sz="2856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подходит, когда дети говорят о том, что делают в данный момент или собираются делать скоро: We are playing together. Такая модель помогает описывать общие занятия без длинных объяснений.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can нужен, чтобы предложить вариант или спросить о возможности: We can play outside. Эта конструкция особенно удобна в парной работе и коротких диалогах на уроке.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like / don’t like помогает сказать, что нравится ученику: I like board games. С её помощью легко сравнивать интересы, обсуждать любимые занятия и поддерживать разговор в 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Day в классе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English Day класс превращается в маленькое языковое пространство: на стенах появляются плакаты, а в речи звучат короткие команды и поздравления. Ученики чувствуют, что английский нужен не только в учебнике, но и на общем празднике.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одноклассника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рождения в школе дети говорят простые пожелания, играют в викторину и обмениваются карточками. Такая ситуация знакома каждому, поэтому английские фразы запоминаются быстрее и звучат естественно.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 мини-викторины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конкурсы и мини-викторины объединяют учеников вокруг одного задания и одного результата. Здесь удобно использовать короткие реплики, счёт очков и слова поддержки, а украшенный кабинет создаёт праздничное настроение.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и общие традиции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7239" y="1531950"/>
            <a:ext cx="2652422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диалога на уроке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типовые речевые модели урока английского языка для 6 класса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быстро начать разговор, предложить действие и поддержать одноклассника во время совместной работы.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короткие, понятные и подходят для разных этапов общения: от приглашения до поддержки и начала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спор во время игры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действий при споре в группе на уроке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1575" y="18200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600" y="183233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3237" y="35549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2675" y="35796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0650" y="3557525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друг друга на английском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 done! и Great! показывают, что одноклассник старается не зря. Такие короткие реакции создают доброжелательный тон и помогают группе двигаться дальше без напряжения.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Excellent! и Nice try! подходят, когда ответ неидеален, но есть хороший прогресс. Они подчёркивают усилия ученика и делают ошибку частью обучения, а не поводом для смущения.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going! поддерживает темп работы и напоминает, что группа близка к результату. Такая реплика полезна во время чтения, диалога или игры на время.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поддержка показывает, что в классе важны не только правильные ответы, но и командная атмосфера. Когда ученики подбадривают друг друга, общение становится легче и приятнее.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worry! помогает успокоиться, если задание оказалось трудным. Эта фраза особенно важна в паре, где каждый должен чувствовать себя уверенно и спокойно.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активности лучше всего объединяют класс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ученикам особенно близки задания с движением и общим результатом. Менее шумные формы тоже важны, потому что они помогают чередовать темп работы.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games и projects, но баланс разных видов активности делает урок ярким и комфортным для всего класса.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предпочтений учеников 6 класса; данные для учебной иллюстрации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коротких заданий по теме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и картинок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быстро связывают новую лексику с изображениями и закрепляют значение слов без длинных объяснений. Задание подходит для повторения и разогрева в начале урока.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собирает ответы о любимых занятиях и затем коротко обсуждает результаты. Здесь дети читают вопросы, слушают одноклассников и используют простые фразы о предпочтениях.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создаёт постер с фразой We are having fun together и подбирает к нему слова и картинки. Итог виден сразу и вызывает чувство общего успеха.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учеников разыгрывает короткий разговор о том, чем заняться вместе. Такой формат помогает отработать вопрос, ответ и вежливое предложение в реальной ситуации.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поиск слов или быстрый ответ делает повторение лексики более живым. Она подходит для тренировки памяти, реакции и правильного произношения.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167" y="3126416"/>
            <a:ext cx="2684633" cy="16516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формы совместной работы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ролям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ролям помогает говорить выразительно и не спешить. Ученики сосредотачиваются на интонации, новых словах и правильном произношении, оставаясь при этом частью общей работы.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карточек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короткими ответами удобно заполнять в паре. Такой формат требует внимания к смыслу, но не создаёт лишнего шума, поэтому хорошо подходит для закрепления темы.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по 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пазла из слов или фраз тренирует лексику и внимание к порядку слов. Ученики вместе обсуждают варианты, сверяют ответы и учатся договариваться спокойно.
</a:t>
            </a:r>
            <a:endParaRPr lang="en-US" sz="1299" dirty="0"/>
          </a:p>
        </p:txBody>
      </p:sp>
      <p:sp>
        <p:nvSpPr>
          <p:cNvPr id="15" name="Text 5"/>
          <p:cNvSpPr txBox="1"/>
          <p:nvPr/>
        </p:nvSpPr>
        <p:spPr>
          <a:xfrm>
            <a:off x="68260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коротким текстом помогает понять содержание, найти знакомые слова и выделить главное. Это спокойная форма совместной деятельности, которая развивает чтение и языковую догадку.
</a:t>
            </a:r>
            <a:endParaRPr lang="en-US" sz="1299" dirty="0"/>
          </a:p>
        </p:txBody>
      </p:sp>
      <p:sp>
        <p:nvSpPr>
          <p:cNvPr id="16" name="Text 6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Парное интервью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интервью один ученик задаёт вопросы, а другой отвечает короткими фразами. Такой вид работы создаёт живое общение, но остаётся тихим и удобным для класса.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9934" y="1406675"/>
            <a:ext cx="351888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успешного урока по 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понять, что урок прошёл результативно: ученики участвовали, общались и завершили задание вместе.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урок объединяет понятные действия, участие каждого и заметный итог, выполненный на английском языке.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организации групповой работы на уроке английского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английский язык помогает веселиться вместе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английский нужен не только для правил, но и для живого общения. Когда ученики играют, творят и поддерживают друг друга, урок становится понятным, активным и по-настоящему командным.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2026-05-30T14:30:18Z</dcterms:created>
  <dcterms:modified xsi:type="dcterms:W3CDTF">2026-05-30T14:30:18Z</dcterms:modified>
</cp:coreProperties>
</file>