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 якобинской диктатуре: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якобинской власти, диктатура и борьба республики в условиях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Франция на пороге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во Франции нарастал кризис: экономические трудности, социальное неравенство и недовольство монархией вызвали революцию. Власть перешла к радикальным якобинцам к 1793 году.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1793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укрепляют власть, создавая комитеты, контролирующие армию и внутренние дела.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1793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массовый террор и ужесточение репрессий против внутреннего врага.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1793—1794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на внешних фронтах усиливают позиции республики и властей.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1794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якобинской диктатуры с казнью Робеспьера и сменой политического курса.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якобинской диктатуры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«Мир есть война»: двойная борьба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одновременно сражалась с внешними врагами — коалицией монархий, пытавшейся остановить революцию, и внутренними противниками, стремившимися вернуть старый порядок.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создало предпосылки для концентрации власти и введения жестких мер, оправдываемых необходимостью выживания республики в сложных условиях.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угрозы: войны с европейскими державами
</a:t>
            </a:r>
            <a:endParaRPr lang="en-US" sz="2322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1793 году Франция воевала сразу с несколькими неевропейскими странами, включая Англию, Пруссию и Австрию, образовавшими Первую коалицию.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проходили на нескольких фронтах, при этом угроза захвата Парижа со стороны войск коалиции была реальна и усиливала внутреннее напряжение.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успехи в боях весной 1793 года ослабляли мораль, но постепенно французская армия переходила в наступление к концу года.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и поражения Республики (1793-1794)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поражений весной 1793 года армия быстро укрепила позиции и одержала ключевые победы осенью.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военного контроля и мобилизации позволил республике переломить ситуацию и повысить патриотический настрой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военных отчетов Франции, 1793-1794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враг и общественный контроль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внутреннего врага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республики включали роялистов, бывшие аристократы и духовенство, настроенных против революционных преобразований.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отряды санкюлотов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мятежами формировались силы санкюлотов, которые участвовали в контроле и подавлении оппозиции.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надзор и обыски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Активизировались проверки и обыски домов, наносились удары по церковным помещениям, усиливая контроль над обществом.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доносов и контроля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информации от граждан к властям в эпоху якобинской диктатуры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казней происходило на центральной площади Парижа, где гильотина стала устрашающим символом власти. Эта сцена влияния страха позволяла контролировать население.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казни на площади Революции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Марию-Антуанетту и лидеров Жирондистов приговорили к смерти, что стало мощным примером непримиримости режима к врагам революции.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жертвы эпохи террора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Гильотина — символ революционного террора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мобилизация и армия Республики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песни, как «Марсельеза», стали символом единства и борьбы народа за свои идеалы и свободу.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добровольцы активно включались в ряды, что поднимало боевой дух и патриотизм среди населения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сформировала крупнейшее войсковое объединение в XVIII веке — более 800 000 солдат, что дало Франции мощную силу для защиты республики.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1793 году была введена всеобщая воинская повинность, охватившая всех мужчин от 18 до 25 лет и увеличившая численность армии.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стоял у руля: лидеры и комитеты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Робеспьер стал главным идеологом и вдохновителем периода террора, активно оправдывая жестокие меры борьбы с врагами республики.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Лазарь Карно отвечал за военное строительство и организацию армии, играя ключевую роль в обороне страны от внешних врагов.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Сен-Жюст и Жорж Кутон были ближайшими соратниками Робеспьера, участвовали в политических решениях и репрессиях, направленных на сохранение власти якобинцев.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пропаганды и массовых праздников в поддержании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агитация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газет и листовок помогало якобинцам контролировать информацию и формировать общественное мнение. Агитационные фестивали повышали патриотический настрой и поддерживали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праздники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символы, такие как красный фригийский колпак, создавали чувство единства. Массовые праздники укрепляли веру в республику и сплачивали население в условиях войны и террора.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политика: законы максимума и реквизиции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максимуме цен ограничивал рост цен на продовольствие, чтобы предотвратить голод и социальные волнения в разгар военных действий.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Жесткий государственный контроль касался торговли хлебом и сахарами, что позволило регулировать запасы и распределение продуктов среди населения.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у крестьян и национализация имущества врагов революции обеспечивали ресурсы для армии и поддержки государства в кризисный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Гильотина на площади Революции стала символом жестокости режима. Ежедневно казнили подозреваемых в нелояльности, чтобы держать население в страхе и укрепить власть якобинцев.
</a:t>
            </a:r>
            <a:endParaRPr lang="en-US" sz="874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 как инструмент устрашения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трибуналы быстро рассматривали дела «врагов республики». Система доносов вовлекала людей в коллективный контроль, усиливая атмосферу подозрительности и преследования.
</a:t>
            </a:r>
            <a:endParaRPr lang="en-US" sz="838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трибуналы и поток доносов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террора: репрессии и страх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террора: региональные различия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отражено количество казнённых и арестованных в ключевых регионах Франции. Самые жёсткие репрессии приходились на районы с активным сопротивлением.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 наиболее устойчивым сопротивлением подвергались наиболее масштабным репрессиям и массовым арестам.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Революционного трибунала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Вандея: символ сопротивления якобинской власти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марта 1793 по 1796 год Вандея стала центром крупного крестьянского восстания, в котором активно участвовали роялисты и религиозные общины.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якобинцев отличался крайней жестокостью: сожжение деревень и массовые казни, приведшие к гибели десятков тысяч жителей, закрепили за Вандеей статус символа борьбы с диктатурой.
</a:t>
            </a:r>
            <a:endParaRPr lang="en-US" sz="1209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культуре и образовании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Республиканского календаря с новыми праздниками заменило церковные традиции, отражая идеалы республики и разрыв с прошлым.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образования означала ликвидацию церковных школ, на их место пришли республиканские учреждения с акцентом на гражданское воспитание и патриотизм.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храма Разума и переименование улиц символизировали новую культурную парадигму, направленную на формирование республиканской идентичности.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якобинской диктатуры и конец террора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1794 года напряжение в правящем кругу возросло, что привело к аресту 27 июля Робеспьера и его сторонников, положив концу периоду жестоких репрессий.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Робеспьера режим перешёл к ограниченной власти комитетов, началась эпоха Директории с более умеренной политикой и постепенным ослаблением контроля.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якобинской эпохи: революция и её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отменены феодальные привилегии, возникли новые гражданские свободы, обеспечившие равенство перед законом и новую структуру общества.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Ужасы террора стали тяжёлым уроком, показавшим опасность крайних политических методов и важность защиты прав человека.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революции распространились по Европе, вдохновляя национально-освободительные движения и поднимая вопросы народного суверенитета.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государства в жизни общества заложило основы современного центрального управления и контроля в политике Франции.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противоречия эпохи якобинцев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 сочетала стремление к свободе с жестокостью репрессий, оставив глубокий след в истории и помогая формировать идеи прав человека и национального государства.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2026-05-10T16:34:05Z</dcterms:created>
  <dcterms:modified xsi:type="dcterms:W3CDTF">2026-05-10T16:34:05Z</dcterms:modified>
</cp:coreProperties>
</file>