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jpe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Зимнее утро в музыке: свет, тишина и настроение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рисует морозное утро?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звуки рисуют зимнее утро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не показывает снег и солнце прямо, но умеет передать их звуками. Тихая динамика, высокий регистр и плавная мелодия создают ощущение свежего, спокойного и немного сказочного утра.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звуки помогают услышать морозное утро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Хрустящий снег в коротких звуках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лёгкие ноты напоминают шаги по свежему снегу. Они звучат прозрачно, будто воздух сам звенит от мороза. Такие звуки помогают представить тихий двор и белые сугробы у окна.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Иней, который поблёскивает в мелодии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мелодия звучит высоко и очень легко, в ней слышится утренний мороз. Редкие аккорды создают простор, как будто вокруг много света и тишины. Музыка становится похожей на блеск инея на ветках.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Рассвет над снежным небом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Нежные звуки могут напоминать, как небо медленно светлеет над домами. Сначала всё тихо, потом появляется больше тепла и света. Так музыка передаёт не только холод, но и радость нового дня.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или умеренный темп помогает показать утро, когда всё вокруг ещё не спешит просыпаться. Музыка словно шагает мягко и осторожно, как по хрустящему снегу.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динамика, особенно piano и pianissimo, создаёт чувство покоя. Такие звучания похожи на тихий снегопад, когда мир вокруг кажется мягким и очень чистым.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регистр делает музыку звонкой и светлой. Он помогает услышать лёгкость снежинок, блеск льда и свежий морозный воздух, который будто щекочет щёки.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Плавная мелодия и короткие паузы делают образ зимнего двора спокойным. Паузы особенно важны: в них слышна тишина, которая бывает только ранним утром.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средства, которые передают холод и свет
</a:t>
            </a:r>
            <a:endParaRPr lang="en-US" sz="224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музыкальная картина может соединять настроение, природу и чувство дня, который только начинается.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урока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образ в музыке помогает услышать не только звуки, но и настроение. Для зимнего утра это особенно важно: музыка становится похожей на свежий снег, свет и тишину.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Инструменты, которые особенно подходят для зимнего настроения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 и скрипка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 звучит легко и чуть холодновато, поэтому напоминает о снежинках и морозном воздухе. Скрипка, наоборот, поёт мягко и протяжно, как тихий зимний рассвет.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Фортепиано и колокольчики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Фортепиано умеет рисовать и нежную мелодию, и звенящие аккорды, похожие на блеск снега. Колокольчики и треугольник добавляют праздничную искру, будто утро улыбается.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музыка, когда наступает рассвет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991725" y="2678899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звучит почти шёпотом, как тёмное предутреннее небо. В ней ещё много тишины и ожидания.
</a:t>
            </a:r>
            <a:endParaRPr lang="en-US" sz="945" dirty="0"/>
          </a:p>
        </p:txBody>
      </p:sp>
      <p:sp>
        <p:nvSpPr>
          <p:cNvPr id="12" name="Text 3"/>
          <p:cNvSpPr txBox="1"/>
          <p:nvPr/>
        </p:nvSpPr>
        <p:spPr>
          <a:xfrm>
            <a:off x="2921702" y="2672581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проблески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становится чуть выше и светлее. Словно на горизонте появляется первый луч солнца.
</a:t>
            </a:r>
            <a:endParaRPr lang="en-US" sz="945" dirty="0"/>
          </a:p>
        </p:txBody>
      </p:sp>
      <p:sp>
        <p:nvSpPr>
          <p:cNvPr id="13" name="Text 4"/>
          <p:cNvSpPr txBox="1"/>
          <p:nvPr/>
        </p:nvSpPr>
        <p:spPr>
          <a:xfrm>
            <a:off x="4851674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Пробуждение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постепенно усиливается, и музыка становится свободнее. Кажется, что двор, деревья и снег просыпаются вместе с днём.
</a:t>
            </a:r>
            <a:endParaRPr lang="en-US" sz="916" dirty="0"/>
          </a:p>
        </p:txBody>
      </p:sp>
      <p:sp>
        <p:nvSpPr>
          <p:cNvPr id="14" name="Text 5"/>
          <p:cNvSpPr txBox="1"/>
          <p:nvPr/>
        </p:nvSpPr>
        <p:spPr>
          <a:xfrm>
            <a:off x="6781649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Светлое завершение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музыка звучит яснее и теплее. Образ зимнего утра становится радостным и понятным.
</a:t>
            </a:r>
            <a:endParaRPr lang="en-US" sz="94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00" y="1553559"/>
            <a:ext cx="2563200" cy="1787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7925" y="1553559"/>
            <a:ext cx="2563200" cy="17872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5450" y="1553559"/>
            <a:ext cx="2563200" cy="178723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композиторы и картины природы
</a:t>
            </a:r>
            <a:endParaRPr lang="en-US" sz="2246" dirty="0"/>
          </a:p>
        </p:txBody>
      </p:sp>
      <p:sp>
        <p:nvSpPr>
          <p:cNvPr id="15" name="Text 2"/>
          <p:cNvSpPr txBox="1"/>
          <p:nvPr/>
        </p:nvSpPr>
        <p:spPr>
          <a:xfrm>
            <a:off x="44562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Чайковский: нежность и сказочность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П. И. Чайковский умел писать музыку, в которой слышны мягкость и лиричность. Его произведения часто напоминают о снежной красоте и добром, немного волшебном настроении. Такая музыка легко подсказывает образ тихого зимнего утра.
</a:t>
            </a:r>
            <a:endParaRPr lang="en-US" sz="1011" dirty="0"/>
          </a:p>
        </p:txBody>
      </p:sp>
      <p:sp>
        <p:nvSpPr>
          <p:cNvPr id="16" name="Text 3"/>
          <p:cNvSpPr txBox="1"/>
          <p:nvPr/>
        </p:nvSpPr>
        <p:spPr>
          <a:xfrm>
            <a:off x="3283150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Римский-Корсаков: яркие музыкальные краски
</a:t>
            </a:r>
            <a:pPr algn="l" indent="0" marL="0">
              <a:lnSpc>
                <a:spcPct val="115000"/>
              </a:lnSpc>
              <a:buNone/>
            </a:pPr>
            <a:r>
              <a:rPr lang="en-US" sz="7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А. Римский-Корсаков любил выразительные, красочные звучания. У него природа будто оживает в музыке и начинает говорить своими голосами. В таких звуках можно услышать и ветер, и снежный простор, и первые отблески света.
</a:t>
            </a:r>
            <a:endParaRPr lang="en-US" sz="945" dirty="0"/>
          </a:p>
        </p:txBody>
      </p:sp>
      <p:sp>
        <p:nvSpPr>
          <p:cNvPr id="17" name="Text 4"/>
          <p:cNvSpPr txBox="1"/>
          <p:nvPr/>
        </p:nvSpPr>
        <p:spPr>
          <a:xfrm>
            <a:off x="612067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музыкальный собеседник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композиторы часто обращались к природе, потому что в ней много красоты и настроения. Зима в музыке может быть тихой, ясной и праздничной сразу. Она звучит так, будто делится с нами своим утренним секретом.
</a:t>
            </a:r>
            <a:endParaRPr lang="en-US" sz="101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создает образ зимнего утра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музыкальных признаков, по которым можно услышать морозное утро в произведении.
</a:t>
            </a:r>
            <a:endParaRPr lang="en-US" sz="87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слушают темп: он бывает спокойным, чтобы передать тихое зимнее утро. Медленное движение помогает музыке звучать ровно и ясно.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замечают динамику. Негромкое звучание делает образ мягким, а внезапные усиления помогают почувствовать, как день начинает просыпаться.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услышать высоту звуков и тембр инструментов. Высокие ноты кажутся звонкими и холодными, а флейта, скрипка или фортепиано делают картину светлой.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контрасты тоже очень важны. Они помогают услышать дыхание природы: то тихое, то чуть более яркое, как у зимнего утра перед рассветом.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Слушание музыки: на что обращают внимание
</a:t>
            </a:r>
            <a:endParaRPr lang="en-US" sz="224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211" y="932326"/>
            <a:ext cx="2770500" cy="20102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049" y="2933842"/>
            <a:ext cx="2770500" cy="20102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и зимнее настроение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610550" y="1784925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у морозного окна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поют о зимнем утре, кажется, будто за окном тихо искрится снег. Мелодия звучит мягко и удобно для детских голосов, поэтому слова легко ложатся на музыку. Такое пение помогает представить теплый дом, ясный мороз и спокойное начало дня.
</a:t>
            </a:r>
            <a:endParaRPr lang="en-US" sz="1157" dirty="0"/>
          </a:p>
        </p:txBody>
      </p:sp>
      <p:sp>
        <p:nvSpPr>
          <p:cNvPr id="11" name="Text 3"/>
          <p:cNvSpPr txBox="1"/>
          <p:nvPr/>
        </p:nvSpPr>
        <p:spPr>
          <a:xfrm>
            <a:off x="216200" y="3448750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Утро, которое хочется напевать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о зимнем рассвете часто слышны нежность и немного мечтательности. Если в тексте есть снег, солнце и утренний свет, образ становится особенно живым. Тогда слушатель словно видит ребят у окна, которые встречают новый день с улыбкой.
</a:t>
            </a:r>
            <a:endParaRPr lang="en-US" sz="11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Ровный ритм напоминает тихое пробуждение дома: никто не спешит, все звуки словно идут шагом по свежему снегу. Такое движение помогает услышать спокойствие утра.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зимнего утра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звуки могут напоминать легкое потрескивание мороза, а более длинные — широкое снежное пространство. Так музыка становится похожей на зимний двор.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быстрый ритм делает настроение суетливым и ломает образ тишины. Спокойный и умеренный ритм лучше передает красоту начала дня и мягкость зимнего воздуха.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892" y="4382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6010" y="407832"/>
            <a:ext cx="4040100" cy="11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картины: одно настроение разными средствами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6900" y="22921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 передает зимнее утро красками, а композитор — звуками. Светлые оттенки на картине можно сравнить с высоким регистром, который делает музыку прозрачной и светлой.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358525" y="37792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снег и розовый рассвет напоминают мягкую динамику и плавную мелодию. И в картине, и в музыке важны не только детали, но и общее чувство свежести и покоя.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957" y="2026027"/>
            <a:ext cx="221287" cy="25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0300" y="2230549"/>
            <a:ext cx="241500" cy="24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54857" y="2148098"/>
            <a:ext cx="221287" cy="252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16325" y="2031749"/>
            <a:ext cx="241500" cy="241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51125" y="3682073"/>
            <a:ext cx="241500" cy="241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говорить о музыке зимы
</a:t>
            </a:r>
            <a:endParaRPr lang="en-US" sz="2246" dirty="0"/>
          </a:p>
        </p:txBody>
      </p:sp>
      <p:sp>
        <p:nvSpPr>
          <p:cNvPr id="16" name="Text 2"/>
          <p:cNvSpPr txBox="1"/>
          <p:nvPr/>
        </p:nvSpPr>
        <p:spPr>
          <a:xfrm>
            <a:off x="455850" y="2026025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подходит, когда музыка звучит негромко и спокойно. Такой звук помогает представить утро, в котором еще не хочется торопиться.
</a:t>
            </a:r>
            <a:endParaRPr lang="en-US" sz="743" dirty="0"/>
          </a:p>
        </p:txBody>
      </p:sp>
      <p:sp>
        <p:nvSpPr>
          <p:cNvPr id="17" name="Text 3"/>
          <p:cNvSpPr txBox="1"/>
          <p:nvPr/>
        </p:nvSpPr>
        <p:spPr>
          <a:xfrm>
            <a:off x="2590200" y="222485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говорят о музыке, которая звучит радостно и чисто. Она будто приносит в комнату первый зимний луч.
</a:t>
            </a:r>
            <a:endParaRPr lang="en-US" sz="743" dirty="0"/>
          </a:p>
        </p:txBody>
      </p:sp>
      <p:sp>
        <p:nvSpPr>
          <p:cNvPr id="18" name="Text 4"/>
          <p:cNvSpPr txBox="1"/>
          <p:nvPr/>
        </p:nvSpPr>
        <p:spPr>
          <a:xfrm>
            <a:off x="4724650" y="214810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Морозный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помогает описать прохладное, звонкое настроение. В такой музыке слышится свежий воздух и хрустящий снег.
</a:t>
            </a:r>
            <a:endParaRPr lang="en-US" sz="743" dirty="0"/>
          </a:p>
        </p:txBody>
      </p:sp>
      <p:sp>
        <p:nvSpPr>
          <p:cNvPr id="19" name="Text 5"/>
          <p:cNvSpPr txBox="1"/>
          <p:nvPr/>
        </p:nvSpPr>
        <p:spPr>
          <a:xfrm>
            <a:off x="6896225" y="202605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Плавный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Плавная мелодия движется спокойно и без резких прыжков. Она напоминает тихое пробуждение природы и дома.
</a:t>
            </a:r>
            <a:endParaRPr lang="en-US" sz="743" dirty="0"/>
          </a:p>
        </p:txBody>
      </p:sp>
      <p:sp>
        <p:nvSpPr>
          <p:cNvPr id="20" name="Text 6"/>
          <p:cNvSpPr txBox="1"/>
          <p:nvPr/>
        </p:nvSpPr>
        <p:spPr>
          <a:xfrm>
            <a:off x="6031025" y="3676375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Радостный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нужно, когда музыка передает доброе начало дня. В ней чувствуется ожидание праздника, игры и хорошего настроения.
</a:t>
            </a:r>
            <a:endParaRPr lang="en-US" sz="74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Зимнее утро в жизни ребенка и в музыке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школьника начинается рано: нужно одеться потеплее, собрать рюкзак и выйти на холод. В музыке это может звучать как тихое, немного сонное пробуждение, которое постепенно становится бодрее.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мелодия мягко раскрывается, словно день только просыпается, детям легко узнать в ней свое утро. Такой образ близок и понятен, потому что он связан с обычной жизнью каждого школьника.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оттенки зимнего настроения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Колокольчики, арфа и фортепиано особенно хорошо создают ощущение ожидания чуда. Их звучание похоже на веселые огоньки, которые зажигают зимнее утро.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часто напоминает о Новом годе, снежных играх и семейном уюте. Поэтому даже спокойная музыка может звучать празднично, если в ней есть светлые аккорды и блестящий тембр.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 зимней музыке не обязательно громкий и шумный. Он может быть мягким, добрым и очень теплым — почти как улыбка на морозе.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42" y="18188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245425" y="2242150"/>
            <a:ext cx="45930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Слушая произведение, полезно замечать, где музыка звучит тише, где становится выше, а где вдруг расширяется и светлеет. Тогда можно лучше услышать начало, развитие и завершение образа.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245425" y="3804054"/>
            <a:ext cx="45930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мелодия поднимается вверх, кажется, что на небе появляется свет. Если музыка держится в низком регистре, настроение становится спокойнее и глубже, как раннее зимнее утро.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38475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музыку внимательно
</a:t>
            </a:r>
            <a:endParaRPr lang="en-US" sz="224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показывает, как быстро или медленно движется музыка. Он помогает понять, спешит ли мелодия или идет спокойно, как прогулка по снегу.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говорит о силе звучания: тихо, умеренно или громко. С ее помощью музыка может быть нежной, осторожной или более выразительной.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Регистр показывает высоту звуков: высокий или низкий. Высокие звуки напоминают звонкий морозный воздух, а низкие — спокойствие и глубину.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 — это окраска звука. По нему мы узнаем флейту, скрипку, фортепиано и другие инструменты, даже если они играют одну и ту же ноту.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музыкальных понятий для 4 класса
</a:t>
            </a:r>
            <a:endParaRPr lang="en-US" sz="224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музыкальная история о зимнем утре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звучит тихое вступление, похожее на двор до рассвета, когда все еще дремлет. Потом появляется светлая мелодия, будто первые лучи касаются снега и будят весь мир.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постепенно становится теплее и радостнее, как школьное утро после сна. Такой сюжет легко представить и услышать, потому что он напоминает знакомое начало дня и красоту природы.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умеет передать зимнее утро тихим звучанием, светлой мелодией и прозрачными тембрами. Она рисует снег, мороз и радость нового дня не красками, а звуками.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Зимнее утро в музыке: главная мысль урока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2026-05-24T21:38:10Z</dcterms:created>
  <dcterms:modified xsi:type="dcterms:W3CDTF">2026-05-24T21:38:10Z</dcterms:modified>
</cp:coreProperties>
</file>