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Шаги, которые делают общение понятным и бережным.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умение строить контакт влияет на дружбу, учебу, командные задания и конфликты. Этот путь помогает не угадывать, а действовать осознанно: понимать себя, слышать другого и договариваться.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пути: от себя к диалогу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с себя
</a:t>
            </a:r>
            <a:pPr algn="l" indent="0" marL="0">
              <a:lnSpc>
                <a:spcPct val="100000"/>
              </a:lnSpc>
              <a:buNone/>
            </a:pPr>
            <a:r>
              <a:rPr lang="en-US" sz="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начинается не с ответа собеседнику, а с внимания к собственным состояниям. Понимание себя помогает не переносить раздражение, страх или обиду в лишнюю резкость.
</a:t>
            </a:r>
            <a:endParaRPr lang="en-US" sz="1082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вместо догадок
</a:t>
            </a:r>
            <a:pPr algn="l" indent="0" marL="0">
              <a:lnSpc>
                <a:spcPct val="100000"/>
              </a:lnSpc>
              <a:buNone/>
            </a:pPr>
            <a:r>
              <a:rPr lang="en-US" sz="5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важно смотреть на ситуацию без спешки: отделять то, что действительно произошло, от предположений. Это уменьшает ошибки и делает разговор точнее с самого начала.
</a:t>
            </a:r>
            <a:endParaRPr lang="en-US" sz="1056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Эмпатия, слушание и ясная речь помогают перейти от напряжения к диалогу. Когда к ним добавляются границы и обратная связь, общение становится безопаснее и продуктивнее.
</a:t>
            </a:r>
            <a:endParaRPr lang="en-US" sz="1101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полезна на уроке, в дружеском споре, в проектной группе и в разговоре, где уже возникло непонимание и нужно быстро восстановить контакт.
</a:t>
            </a:r>
            <a:endParaRPr lang="en-US" sz="1101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практики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использовать эти шаги, тем легче замечать другого человека не как источник проблемы, а как участника общего разговора с собственными интересами.
</a:t>
            </a:r>
            <a:endParaRPr lang="en-US" sz="11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 1. Самопонимание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Спросите себя, что именно вы чувствуете сейчас: злость, смущение, обиду, тревогу или растерянность. Названная эмоция уже снижает внутреннее напряжение и возвращает контроль над реакцией.
</a:t>
            </a:r>
            <a:endParaRPr lang="en-US" sz="1290" dirty="0"/>
          </a:p>
        </p:txBody>
      </p:sp>
      <p:sp>
        <p:nvSpPr>
          <p:cNvPr id="11" name="Text 3"/>
          <p:cNvSpPr txBox="1"/>
          <p:nvPr/>
        </p:nvSpPr>
        <p:spPr>
          <a:xfrm>
            <a:off x="3329317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потребность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чего вы хотите на самом деле: внимания, справедливости, паузы, извинения или ясного ответа. Потребность помогает не застревать в эмоции, а искать выход.
</a:t>
            </a:r>
            <a:endParaRPr lang="en-US" sz="1396" dirty="0"/>
          </a:p>
        </p:txBody>
      </p:sp>
      <p:sp>
        <p:nvSpPr>
          <p:cNvPr id="12" name="Text 4"/>
          <p:cNvSpPr txBox="1"/>
          <p:nvPr/>
        </p:nvSpPr>
        <p:spPr>
          <a:xfrm>
            <a:off x="6082971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Отметьте, что именно вас задело в ситуации, и отделите это от общей оценки человека. Такой разбор помогает не сорваться из-за замечания, шутки или неудачи в группе.
</a:t>
            </a:r>
            <a:endParaRPr lang="en-US" sz="13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 2. Наблюдение без домыслов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Фиксировать факт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только наблюдаемый факт: что было сказано, сделано или не сделано. Без оценок и ярлыков сообщение становится точнее и не провоцирует лишнюю защиту.
</a:t>
            </a:r>
            <a:endParaRPr lang="en-US" sz="1334" dirty="0"/>
          </a:p>
        </p:txBody>
      </p:sp>
      <p:sp>
        <p:nvSpPr>
          <p:cNvPr id="11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версию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свою версию события: возможно, человек занят, устал, не заметил сообщение или просто не успел ответить. Такая пауза перед выводом снижает риск ошибочного обвинения.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655825" y="3020725"/>
            <a:ext cx="5227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следующий шаг на основе наблюдения, а не догадки: уточните, задайте вопрос или договоритесь о времени ответа. Так разговор остается предметным и полезным.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 3. Эмпатия как проверка версии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шире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представить, что стоит за поведением другого человека: усталость, тревога, давление, страх ошибки или желание защититься. Это не оправдание, а способ увидеть ситуацию шире.
</a:t>
            </a:r>
            <a:endParaRPr lang="en-US" sz="1396" dirty="0"/>
          </a:p>
        </p:txBody>
      </p:sp>
      <p:sp>
        <p:nvSpPr>
          <p:cNvPr id="11" name="Text 3"/>
          <p:cNvSpPr txBox="1"/>
          <p:nvPr/>
        </p:nvSpPr>
        <p:spPr>
          <a:xfrm>
            <a:off x="3329317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Снижать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не отменяет вашу позицию, но снижает враждебность и помогает не отвечать на резкость еще большей резкостью. В споре это особенно важно, когда эмоции уже высоки.
</a:t>
            </a:r>
            <a:endParaRPr lang="en-US" sz="1396" dirty="0"/>
          </a:p>
        </p:txBody>
      </p:sp>
      <p:sp>
        <p:nvSpPr>
          <p:cNvPr id="12" name="Text 4"/>
          <p:cNvSpPr txBox="1"/>
          <p:nvPr/>
        </p:nvSpPr>
        <p:spPr>
          <a:xfrm>
            <a:off x="6082971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такой взгляд полезен, если кто-то замкнулся, резко ответил или не включился в общую работу. Иногда за этим стоит не пренебрежение, а перегрузка или конфликт.
</a:t>
            </a:r>
            <a:endParaRPr lang="en-US" sz="13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 4. Активное слушание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прерывать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перебивайте и дайте человеку договорить мысль до конца. Даже короткая пауза часто показывает, что вы готовы услышать содержание, а не только возразить.
</a:t>
            </a:r>
            <a:endParaRPr lang="en-US" sz="1334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Уточняйте смысл и перефразируйте услышанное своими словами. Так легче проверить, правильно ли вы поняли собеседника, и избежать спора из-за неточного толкования.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7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Замечайте не только слова, но и интонацию, паузы, замедление речи, напряжение. Эти сигналы помогают понять, что человека задело, и не усиливать его дискомфорт.
</a:t>
            </a:r>
            <a:endParaRPr lang="en-US" sz="1371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Переводить в 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собеседник чувствует уважение, спор чаще смещается от взаимных претензий к поиску решения. Это особенно заметно там, где раньше разговор быстро превращался в конфликт.
</a:t>
            </a:r>
            <a:endParaRPr lang="en-US" sz="13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 5. Ясное выражение мысли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от первого лица: что вы чувствуете, что думаете и что для вас важно. Такая форма звучит честно и не превращает разговор в нападение.
</a:t>
            </a:r>
            <a:endParaRPr lang="en-US" sz="1522" dirty="0"/>
          </a:p>
        </p:txBody>
      </p:sp>
      <p:sp>
        <p:nvSpPr>
          <p:cNvPr id="11" name="Text 3"/>
          <p:cNvSpPr txBox="1"/>
          <p:nvPr/>
        </p:nvSpPr>
        <p:spPr>
          <a:xfrm>
            <a:off x="3329317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Просить конкретно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описания состояния добавьте конкретную просьбу, а не приказ. Тогда собеседнику понятнее, что именно можно изменить, чтобы ситуация стала лучше для обеих сторон.
</a:t>
            </a:r>
            <a:endParaRPr lang="en-US" sz="1396" dirty="0"/>
          </a:p>
        </p:txBody>
      </p:sp>
      <p:sp>
        <p:nvSpPr>
          <p:cNvPr id="12" name="Text 4"/>
          <p:cNvSpPr txBox="1"/>
          <p:nvPr/>
        </p:nvSpPr>
        <p:spPr>
          <a:xfrm>
            <a:off x="6082971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особенно полезна, когда нужно спокойно сказать об обиде, неудобстве или несогласии. Она помогает сохранять ясность даже в напряженном разговоре.
</a:t>
            </a:r>
            <a:endParaRPr lang="en-US" sz="13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 6. Уважительные границы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 предел
</a:t>
            </a:r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нужна там, где вам некомфортно, небезопасно или трудно продолжать разговор. Можно отказаться, не соглашаться или попросить паузу без грубости и унижения.
</a:t>
            </a:r>
            <a:endParaRPr lang="en-US" sz="1390" dirty="0"/>
          </a:p>
        </p:txBody>
      </p:sp>
      <p:sp>
        <p:nvSpPr>
          <p:cNvPr id="11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Уважительная граница звучит спокойно и прямо: без нападения, но и без уступок, которые вам не подходят. Она защищает личное пространство и делает общение честнее.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655825" y="3020725"/>
            <a:ext cx="5227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паузу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ситуация слишком напряженная, пауза часто полезнее поспешного ответа. Она помогает не сказать лишнего и вернуться к разговору уже с ясной позицией.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Мини-упражнение: перевод мыслей в слова
</a:t>
            </a:r>
            <a:endParaRPr lang="en-US" sz="3013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факт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уберите обвинение и оставьте только факт, который вас задел. Так собеседнику легче понять ситуацию, а вам — сохранить спокойный и точный тон.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и 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добавьте чувство и просьбу: что именно было неприятно и какой ответ вам нужен. Такая формула снижает напряжение и повышает шанс на договоренность.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 в общении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 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Сжатые плечи, отведённый взгляд и резкие движения часто показывают напряжение раньше слов. Если заметить это вовремя, легче выбрать спокойный тон и не усилить чужой дискомфорт.
</a:t>
            </a:r>
            <a:endParaRPr lang="en-US" sz="1331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 ритм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громкость и темп речи нередко выдают раздражение, усталость или тревогу. Сам по себе тон не доказывает намерения, но помогает понять, что разговор лучше вести осторожнее.
</a:t>
            </a:r>
            <a:endParaRPr lang="en-US" sz="1266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близкая дистанция может восприниматься как давление, а чрезмерная — как холодность или нежелание контактировать. Важно помнить о личном пространстве и реагировать на сигналы собеседника.
</a:t>
            </a:r>
            <a:endParaRPr lang="en-US" sz="1246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признаки полезно читать вместе с контекстом: человек может молчать из-за спешки, усталости или стеснения. Поэтому сигнал — это повод уточнить, а не делать выводы.
</a:t>
            </a:r>
            <a:endParaRPr lang="en-US" sz="13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давать обратную связь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факт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отдели факт от оценки: что именно человек сделал, а не каким он кажется. Такая точность помогает говорить спокойно и не превращать отзыв в личное нападение.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назови эффект действия: что получилось хорошо или что помешало общему результату. Конкретика делает похвалу убедительной, а замечание — понятным и полезным.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Дай следующий шаг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 коротким предложением, которое можно выполнить: уточнить срок, добавить источник, распределить роли или сохранить удачное решение. Тогда обратная связь ведёт к делу, а не к спору.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человеку в проекте и команде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командной работы в школьном проекте: от договорённости к общему результату.
</a:t>
            </a:r>
            <a:endParaRPr lang="en-US" sz="29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переписки без токсичности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отправкой
</a:t>
            </a:r>
            <a:pPr algn="l" indent="0" marL="0">
              <a:lnSpc>
                <a:spcPct val="100000"/>
              </a:lnSpc>
              <a:buNone/>
            </a:pPr>
            <a:r>
              <a:rPr lang="en-US" sz="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полезно перечитать сообщение вслух и убрать резкие слова. Короткая пауза помогает заметить двусмысленность, исправить тон и не отправить текст, о котором потом придётся сожалеть.
</a:t>
            </a:r>
            <a:endParaRPr lang="en-US" sz="1294" dirty="0"/>
          </a:p>
        </p:txBody>
      </p:sp>
      <p:sp>
        <p:nvSpPr>
          <p:cNvPr id="11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формулировка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нужен упрёк, лучше заменить его на точную просьбу: указать время, тему или действие. Вежливая формулировка звучит твёрдо, но не провоцирует ответную агрессию.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655825" y="3020725"/>
            <a:ext cx="5227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двусмысленности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Смайлы и шутки работают не всегда: в переписке они легко считываются по-разному. Чем важнее разговор, тем меньше поводов для двусмысленности и случайной обиды.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ломают контакт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2267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Домысливать вместо спрашивать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Домысливание подменяет проверку: вместо вопроса мы сразу приписываем человеку намерение. Из-за этого даже нейтральное сообщение начинает звучать как повод для ссоры.
</a:t>
            </a:r>
            <a:endParaRPr lang="en-US" sz="1380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27682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давать договорить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Перебивание показывает не только нетерпение, но и отказ услышать смысл до конца. В разговоре это быстро повышает напряжение и лишает собеседника ощущения уважения.
</a:t>
            </a:r>
            <a:endParaRPr lang="en-US" sz="1380" dirty="0"/>
          </a:p>
        </p:txBody>
      </p:sp>
      <p:sp>
        <p:nvSpPr>
          <p:cNvPr id="14" name="Text 4"/>
          <p:cNvSpPr txBox="1"/>
          <p:nvPr/>
        </p:nvSpPr>
        <p:spPr>
          <a:xfrm>
            <a:off x="783700" y="33268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Навешивать ярлыки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Ярлык вроде «ты эгоист» описывает не поступок, а личность. После таких слов человеку сложнее отвечать по существу, потому что он начинает защищаться, а не объяснять.
</a:t>
            </a:r>
            <a:endParaRPr lang="en-US" sz="1380" dirty="0"/>
          </a:p>
        </p:txBody>
      </p:sp>
      <p:sp>
        <p:nvSpPr>
          <p:cNvPr id="15" name="Text 5"/>
          <p:cNvSpPr txBox="1"/>
          <p:nvPr/>
        </p:nvSpPr>
        <p:spPr>
          <a:xfrm>
            <a:off x="5065438" y="12267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обобщениями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Обобщения «ты всегда» и «ты никогда» почти не оставляют пространства для диалога. Они делают одну ситуацию будто бы доказательством всего характера и сразу вызывают сопротивление.
</a:t>
            </a:r>
            <a:endParaRPr lang="en-US" sz="1380" dirty="0"/>
          </a:p>
        </p:txBody>
      </p:sp>
      <p:sp>
        <p:nvSpPr>
          <p:cNvPr id="16" name="Text 6"/>
          <p:cNvSpPr txBox="1"/>
          <p:nvPr/>
        </p:nvSpPr>
        <p:spPr>
          <a:xfrm>
            <a:off x="5065438" y="227682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Упаковывать упрёк в сарказм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 и насмешка могут выглядеть как сила, но на деле обычно закрывают путь к решению. Чем жёстче форма, тем меньше шансов услышать друг друга без напряжения.
</a:t>
            </a:r>
            <a:endParaRPr lang="en-US" sz="13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конфликт уже начался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уже начавшегося конфликта: сначала снизить напряжение, затем определить, чего вы хотите добиться.
</a:t>
            </a:r>
            <a:endParaRPr lang="en-US" sz="29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разногласий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проекте одна и та же проблема решается по-разному: иногда достаточно согласиться, иногда нужен обмен уступками, а иногда — выбор по общим правилам.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результат дают компромисс и ясные правила: они сохраняют рабочие отношения и помогают быстро распределить ответственность.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для школьного примера, без количественной статистики.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школьных кейса: что сказать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32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ответ в чате
</a:t>
            </a:r>
            <a:pPr algn="ctr" indent="0" marL="0">
              <a:lnSpc>
                <a:spcPct val="100000"/>
              </a:lnSpc>
              <a:buNone/>
            </a:pPr>
            <a:r>
              <a:rPr lang="en-US" sz="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общем чате забыли ответить о домашнем задании. Вместо упрёка можно написать коротко и спокойно: уточнить, какой именно параграф нужен, и попросить подтвердить ответ. Такой тон помогает быстро получить информацию и не превращает обсуждение в спор.
</a:t>
            </a:r>
            <a:endParaRPr lang="en-US" sz="1236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сказали слишком резко
</a:t>
            </a:r>
            <a:pPr algn="ctr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одноклассник резко бросил фразу и сразу ушёл. Лучше не отвечать тем же: сначала взять паузу, потом сказать, что такой тон неприятен, и попросить обсудить вопрос спокойно. Так разговор остаётся управляемым.
</a:t>
            </a:r>
            <a:endParaRPr lang="en-US" sz="13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7 фраз для контакта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помогают удержать контакт в споре, уточнении и просьбе. Они работают лучше, если говорить коротко, по делу и без насмешки.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смысла, просьба о паузе и готовность договариваться — три простых шага, которые переводят разговор из конфликта в сотрудничество.
</a:t>
            </a:r>
            <a:endParaRPr lang="en-US" sz="1269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фраз для школьного общения, составленная по материалам презентации.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контакт как ежедневная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не строится за один разговор: он складывается из повторяющихся, почти незаметных действий. Когда мы замечаем себя, слышим другого и говорим точно, отношения становятся спокойнее и надёжнее.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2026-07-25T22:10:53Z</dcterms:created>
  <dcterms:modified xsi:type="dcterms:W3CDTF">2026-07-25T22:10:53Z</dcterms:modified>
</cp:coreProperties>
</file>