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отраслевой и территориальной структуры мирового хозяйства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растут, а экономический центр мира смещается в Азию.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как его изучает география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 — это система связанных экономик. География рассматривает, где сосредоточены производство, финансы, транспорт и население, а также как меняются отрасли, торговые потоки и центры силы.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мирового хозяйства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Преобладало сельское хозяйство, производительность оставалась низкой, а специализация территорий была слабой и зависела главным образом от природных условий.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транспорт и массовое производство усилили урбанизацию и сосредоточили рабочие места в промышленных районах и крупных городах.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стали играть услуги, наука, образование, управление и цифровые технологии; в развитых странах услуги часто формируют более 70% ВВП.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ВВП по секторам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секторов различаются по странам: в развитых экономиках услуги доминируют сильнее, чем в сырьевых и аграрных.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главным сектором мировой экономики, а промышленность и сельское хозяйство сохраняют важную, но меньшую роль.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оценки последних лет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сфера услуг растёт быстрее других отраслей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3138" y="106367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доходов населения увеличивается спрос на качественные образовательные и медицинские услуги, а также на профессиональную подготовку и переподготовку кадров.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16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банков, страхования, транспортных сетей и складской инфраструктуры делает услуги важной частью современной экономики и связывает между собой рынки разных стран.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5297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Интернет-сервисы, маркетплейсы и облачные решения создают новые виды занятости и позволяют оказывать услуги быстрее, чем в традиционной экономике.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6380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сокращает число рутинных операций на предприятиях, поэтому растёт спрос на специалистов в управлении данными, программировании и маркетинге.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459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городах сосредоточены офисы, университеты, банки и транспортные узлы, поэтому услуги здесь развиваются быстрее и разнообразнее, чем в периферийных районах.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отраслевой структуры экономики по типам стран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меняется структура хозяйства вместе с уровнем экономического развития.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страны, тем шире её специализация и тем меньше зависимость от одной отрасли.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ОЭСР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деиндустриализация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фабричной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ускорила развитие металлургии, машиностроения и транспорта, а также сформировала крупные промышленные районы и массовую городскую занятость.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доли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в ряде развитых стран уменьшилась доля промышленности в ВВП и занятости — это называют деиндустриализацией.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производств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выводили часть заводов в страны с более дешёвой рабочей силой, ближе к сырью или удобным транспортным маршрутам, чтобы снизить издержки.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выпуска, меньше работников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занятости не означает упадок производства: автоматизация позволяет выпускать больше продукции при меньшем числе работников и более высокой производительности.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промышленного производства в сторону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Азии связан не только с объёмами выпуска, но и с включением стран региона в международные цепочки поставок.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тренд очевиден: промышленный вес Азии растёт, а традиционные индустриальные регионы Запада теряют долю.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статистические обзоры и отраслевые отчёты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перераспределение производства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логику переноса и усложнения производственных цепочек.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мировой экономики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25775" y="1436853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крупнейшие корпорации, финансовые рынки и научные центры. Регион задаёт высокие стандарты управления, технологий и инноваций для мировой экономики.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5775" y="2539127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центр сочетает мощную промышленную базу, развитую сферу услуг, транспорт и науку. Его города играют ключевую роль в международной торговле и финансах.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5775" y="3641402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быстро усилил позиции благодаря производству, экспорту и технологическому развитию. Крупные города Восточной Азии стали важнейшими узлами глобальных потоков товаров и 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главный драйвер мирового роста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поддерживают внутренний спрос, урбанизация и расширение экспортных отраслей, особенно в крупных экономиках Восточной и Южной Азии.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заметно опережает зрелые экономики по вкладу в прирост, что усиливает сдвиг центра мировой динамики на Восток.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данным МВФ и Всемирного банка за последние годы; значения приведены как ориентировочные доли вклада в мировой прирост.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ТНК соединяют страны в единую производственную сеть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до прототипа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штаб-квартире транснациональной корпорации принимают решения о продукте, дизайне и стандартах качества. Здесь же сосредоточены исследовательские центры, патентная работа и управление брендом, поэтому именно этот узел задаёт направление всей цепочке создания стоимости.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у морских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площадки часто размещают там, где есть порт, индустриальная зона и доступная рабочая сила. Контейнеры с комплектующими приходят по морю, а готовая продукция быстро уходит на внешние рынки через крупные логистические хабы.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потребительский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добычи сырья и промежуточных материалов корпорации используют разные регионы мира, включая Африку и Латинскую Америку. Затем цепочка замыкается на городах-миллионниках, где находятся склады, магазины, сервисные компании и конечные потребители.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в мировом хозяйстве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какие отрасли формируют экономический профиль крупных регионов и как различается их роль в международном разделении труда.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центры опираются на сложные отрасли и услуги, тогда как ресурсные регионы чаще занимают более узкие позиции в международном разделении труда.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банка, ОЭСР и международной статистики.
</a:t>
            </a:r>
            <a:endParaRPr lang="en-US" sz="6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территориальная структура хозяйства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ядра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городах создаётся основная часть мирового продукта: там сосредоточены предприятия, офисы, университеты и транспортные узлы, обеспечивающие быстрый обмен капиталом, знаниями и рабочей силой.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Скученность функций повышает эффективность: бизнесу проще находить клиентов, специалистов и партнёров, а населению — пользоваться транспортом, образованием, медициной и культурными услугами в одном пространстве.
</a:t>
            </a:r>
            <a:endParaRPr lang="en-US" sz="903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рост связности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связывают национальные рынки с мировой экономикой. Через них проходят финансовые потоки, международные перевозки и инновации, поэтому их роль в хозяйстве постоянно увеличивается.
</a:t>
            </a:r>
            <a:endParaRPr lang="en-US" sz="903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нередко остаётся слабее обеспеченной инфраструктурой и рабочими местами. Из-за этого столичные и прибрежные районы растут быстрее, чем внутренние территории и малые города.
</a:t>
            </a:r>
            <a:endParaRPr lang="en-US" sz="9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центром и периферией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качестве занятости: в центре выше доля квалифицированных рабочих мест, а на периферии чаще доминируют сырьевые и сезонные отрасли.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экономика диверсифицирована и связана с инновациями, тем устойчивее её положение; периферийные территории остаются более уязвимыми к внешним колебаниям.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обобщённых показателей развития регионов; шкала условная.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цифровая экономика меняет географию хозяйства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точки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дата-центры, магистральные сети связи и энергетическая инфраструктура остаются привязанными к конкретной территории, поэтому выигрывают города с надёжной инфраструктурой и дешёвыми ресурсами.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агломерации конкурируют за программистов, аналитиков и инженеров. Именно наличие университетов, исследовательских центров и качественной городской среды становится важным фактором развития.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торговля и облачные сервисы позволяют компаниям работать с клиентами далеко за пределами своего города, снижая зависимость части услуг от физического расположения офисов и магазинов.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ускоряют доступ к покупателям и данным, но усиливают концентрацию бизнеса в крупнейших агломерациях, где проще привлекать инвестиции и масштабировать сервисы.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ускоряют перестройку мировой экономики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ответ бизнеса и государств на сбои поставок, санкции, пандемии и энергетические потрясения.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динамики мирового хозяйства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индикаторы помогают оценить не только размер экономики, но и её структуру, технологичность и территориальную концентрацию.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индикаторов позволяет увидеть, как рост экономики связан с усложнением её структуры и усилением городской концентрации.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МВФ, ООН, UNCTAD.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тенденции ближайших десятилетий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услуг, цифровые платформы, логистика и образование будут расширяться быстрее традиционных отраслей, поскольку именно они поддерживают производительность и гибкость экономики.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 Азию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сохранит роль главного центра роста благодаря урбанизации, внутреннему спросу, промышленному экспорту и развитию высокотехнологичных производств и сервисов.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промышленность будут перестраиваться под экологические ограничения, что усилит спрос на чистые технологии, новые материалы и более экономные цепочки поставок.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станет более региональной, а компании будут диверсифицировать маршруты и поставщиков, чтобы снизить риски кризисов и перебоев в международной логистике.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меньше простоты, больше взаимосвязей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экономика мира уже не делится на отдельные отрасли и регионы так жёстко, как раньше: услуги, технологии и города всё сильнее переплетаются, создавая многополярную систему.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2026-06-03T05:39:39Z</dcterms:created>
  <dcterms:modified xsi:type="dcterms:W3CDTF">2026-06-03T05:39:39Z</dcterms:modified>
</cp:coreProperties>
</file>