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Торговля, инвестиции и устойчивость через региональную интеграцию.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страны вступают в экономические и торговые союзы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и торговый союз: как это работает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и экономические союзы сближают соседние страны: убирают барьеры, согласуют правила и облегчают обмен товарами, капиталом и услугами ради роста и устойчивости экономики.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95000" y="526543"/>
            <a:ext cx="3821700" cy="15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рынок, тем шире спрос на товары и услуги. Для предприятий это означает больше клиентов, стабильнее загрузку мощностей и меньше зависимость от одного внутреннего рынка.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966800" y="1983525"/>
            <a:ext cx="3821700" cy="10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448 млн
</a:t>
            </a:r>
            <a:endParaRPr lang="en-US" sz="6000" dirty="0"/>
          </a:p>
        </p:txBody>
      </p:sp>
      <p:sp>
        <p:nvSpPr>
          <p:cNvPr id="7" name="Text 3"/>
          <p:cNvSpPr txBox="1"/>
          <p:nvPr/>
        </p:nvSpPr>
        <p:spPr>
          <a:xfrm>
            <a:off x="4966800" y="3101336"/>
            <a:ext cx="3821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потенциальных потребителей охватывает единый рынок ЕС.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66800" y="4358525"/>
            <a:ext cx="3817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Eurostat, 2024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1708" y="-28725"/>
            <a:ext cx="4151983" cy="5172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4534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пошлин и транспортно-торговых издержек
</a:t>
            </a:r>
            <a:endParaRPr lang="en-US" sz="2275" dirty="0"/>
          </a:p>
        </p:txBody>
      </p:sp>
      <p:sp>
        <p:nvSpPr>
          <p:cNvPr id="11" name="Text 2"/>
          <p:cNvSpPr txBox="1"/>
          <p:nvPr/>
        </p:nvSpPr>
        <p:spPr>
          <a:xfrm>
            <a:off x="555150" y="142340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таможенных барьеров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55150" y="162616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пошлины снижаются или исчезают, сырьё, комплектующие и продукты питания становятся дешевле, а экспортные товары — более конкурентоспособными на рынках соседних стран.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55150" y="408675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 устойчивость поставок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55150" y="428951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товары проще перемещать внутри союза, страны легче заменяют дефицитные ресурсы и быстрее перераспределяют поставки между регионами при сбоях на внешних рынках.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555150" y="2311193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проходит граница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55150" y="2513949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процедур сокращает очереди, время досмотра и число документов. Для бизнеса это означает более предсказуемые поставки и меньше потерь из-за задержек транспорта.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555150" y="3198976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логистические расходы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55150" y="3401732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рынок делает перевозки более регулярными, а маршруты — короче и эффективнее. Компании тратят меньше на складирование, пересортировку и административное сопровождение сделок.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взаимной торговли после создания союза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снижения барьеров обмен обычно растёт не мгновенно, а постепенно: бизнес перестраивает цепочки поставок, ищет новых партнёров и увеличивает объёмы сделок.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 первые годы подтверждает, что интеграция быстрее всего влияет на торговлю и взаимные поставки.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индексы для иллюстрации типичной динамики региональной интеграции
</a:t>
            </a:r>
            <a:endParaRPr lang="en-US" sz="142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7763" y="3212188"/>
            <a:ext cx="428400" cy="380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17119" y="3188538"/>
            <a:ext cx="374588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06588" y="1686040"/>
            <a:ext cx="428100" cy="428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574137" y="1686040"/>
            <a:ext cx="428100" cy="428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от масштаба и рост эффективности производства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115776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рынок позволяет выпускать больше одинаковой продукции за один цикл. При этом снижаются постоянные издержки на единицу товара, а производство становится более ритмичным и предсказуемым.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партии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99021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химической промышленности и агропромышленном комплексе интеграция облегчает закупку сырья, переработку и распределение продукции. Предприятия лучше используют мощности и реже работают ниже плановой загрузки.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Химия и АПК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406438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себестоимости делает компании сильнее не только внутри союза, но и на внешних рынках. Они могут удерживать цены, инвестировать в обновление техники и расширять экспорт.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Конкурентоспособность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2573987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отраслях с высокой стоимостью оборудования особенно важны крупные серии выпуска. Это помогает быстрее окупать инвестиции, уменьшать себестоимость и повышать качество благодаря стандартизации процессов.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Автопром и электроника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27102"/>
            <a:ext cx="4348200" cy="28071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страны разного типа получают выгоды от интеграции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у разных стран свои приоритеты, риски и ожидаемые результаты участия в союзе.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приносит пользу всем типам экономик, но форма этой выгоды и уровень риска заметно различаются.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эффектов региональной интеграции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64119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Приток инвестиций и передача технологий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9988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правила и более широкий спрос делают страну удобной площадкой для долгосрочных вложений. Инвесторы охотнее открывают предприятия там, где можно работать сразу на несколько рынков союза.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9988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Привлекательность рынка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52816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 капиталом приходят современное оборудование, управленческие решения и производственные стандарты. Это ускоряет обновление предприятий и повышает производительность труда без длительного периода адаптации.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2816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технологии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81650" y="3532486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Инвестиционные проекты создают не только заводы, но и склады, логистические центры, сервисные подразделения. В результате расширяется занятость и растёт спрос на квалифицированные кадры.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81650" y="3228938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места и сервисы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страна принимает решение о вступлении в союз
</a:t>
            </a:r>
            <a:endParaRPr lang="en-US" sz="2313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политических и экономических шагов при подготовке к интеграции.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внешних шоков и кризисов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7025" y="1328150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цены резко меняются или возникает дефицит ресурсов, страны союза могут быстрее координировать поставки, обмениваться информацией и распределять нагрузку между рынками.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726650" y="1079575"/>
            <a:ext cx="44937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реакция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290300" y="4349700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делает цепочки поставок более гибкими: если один маршрут нарушен, компании и государства могут быстрее переключиться на альтернативные направления внутри союза.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289925" y="4101125"/>
            <a:ext cx="44937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цепочек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102542" y="3342517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эпидемий и перебоев в логистике важны согласованные транспортные решения, общие резервы и временные меры помощи, чтобы сохранить движение товаров и критически важных грузов.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102167" y="3093942"/>
            <a:ext cx="44937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в кризис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914783" y="2335333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экономики особенно выигрывают от взаимных поставок и общих правил. Это снижает риск остановки производства из-за одного сбоя на внешнем рынке или на границе.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1914408" y="2086758"/>
            <a:ext cx="44937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уязвимость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вступления в союз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причины обычно доминируют, но стратегические интересы становятся особенно важны в периоды нестабильности и роста внешних рисков.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и инвестиционные выгоды чаще всего определяют решение о вступлении, однако политический расчёт остаётся значимым дополнением.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по общим мотивам региональной интеграции; иллюстративные доли.
</a:t>
            </a:r>
            <a:endParaRPr lang="en-US" sz="131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63700" y="3231228"/>
            <a:ext cx="428400" cy="342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2470" y="3188538"/>
            <a:ext cx="428100" cy="42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0725" y="1709690"/>
            <a:ext cx="428400" cy="380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1563700" y="3650726"/>
            <a:ext cx="28146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позиция стран позволяет говорить с крупными державами и международными организациями более уверенно. Вместо разрозненных просьб появляется единая линия, которую труднее игнорировать.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131112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вес в переговорах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22325" y="3650726"/>
            <a:ext cx="28146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малых стран интеграция становится способом компенсировать ограниченные ресурсы и слабую переговорную позицию. В объединении их голос слышен лучше, чем в одиночку на мировой арене.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89738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неравенства сил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150725" y="2148226"/>
            <a:ext cx="28146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помогает согласовывать требования к рынкам и отстаивать экспортные отрасли. Общие правила уменьшают риск давления на отдельные государства и делают защиту национального бизнеса более последовательной.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718193" y="16860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интересов производителей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влияние и переговорная сила государств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единые правила упрощают торговлю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Производителю больше не нужно заново доказывать качество товара в каждой стране союза. Если нормы сближены, один комплект сертификатов и маркировки помогает пройти путь от завода до полки в разных государствах быстрее и дешевле.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сертификат открывает несколько рынков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накладные, декларации и таможенные системы ускоряют оформление грузов и уменьшают число ошибок. В результате транспортные потоки становятся более прозрачными, а компании тратят меньше времени на бюрократию.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документы вместо лишней бумаги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пищевой продукции и лекарств особенно важны общие санитарные стандарты. Они снижают риск споров на границе, делают поставки предсказуемее и позволяют контролирующим службам работать по понятным и сопоставимым правилам.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Санитарные требования без лишних барьеров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1979455"/>
            <a:ext cx="4348200" cy="1784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 издержки экономической интеграции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кому и как помогает объединение рынков, а где возникают новые ограничения и риски.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одновременно расширяет возможности и создаёт нагрузку на слабые сектора; итог зависит от того, насколько страны готовы к адаптации.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эффектов экономической интеграции.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результаты интеграции отличаются у разных стран
</a:t>
            </a:r>
            <a:endParaRPr lang="en-US" sz="2226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 более сильной экономикой быстрее используют новые рынки и инвестиции. Там, где производство уже конкурентоспособно, выгоды от союза проявляются раньше и заметнее для бизнеса и бюджета.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развития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7929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Образование, управление и способность обновлять производство определяют, кто выиграет от объединения. Без модернизации часть предприятий не выдерживает конкуренции, а позитивные результаты распределяются крайне неравномерно.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929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Институты и модернизация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486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дороги, порты, логистика и цифровая связь развиты слабо, преимущества союза раскрываются медленнее. Тогда даже хорошие соглашения не дают быстрого эффекта, потому что товары и услуги плохо перемещаются.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6486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25043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Сырьевые, индустриальные и сервисные экономики реагируют на интеграцию по-разному. Одни получают стабильный спрос, другие — больше возможностей для кооперации и экспорта, но не всем отраслям это одинаково выгодно.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25043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хозяйства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уровня интеграции в разных региональных объединениях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отражают не точную статистику, а сравнительную глубину интеграции: чем выше согласование правил, тем устойчивее внутрирегиональные связи.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глубокая интеграция характерна для ЕС; остальные объединения развиваются менее интенсивно, но тоже усиливают взаимную зависимость участников.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5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авторская оценка по признакам региональной интеграции; условные индексы для учебной визуализации.
</a:t>
            </a:r>
            <a:endParaRPr lang="en-US" sz="111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развивались экономические союзы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174050" y="7905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угля и стали стало первым шагом к более тесному сотрудничеству в Европе. Оно показало, что общие правила могут снижать конфликты и укреплять хозяйственные связи.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174050" y="4961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1951 — начало европейской интеграции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174050" y="42600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ЕАЭС оформился как объединение для упрощения торговли и согласования экономических правил между рядом государств постсоветского пространства. Его создание продолжило общую мировую тенденцию к региональной интеграции.
</a:t>
            </a:r>
            <a:endParaRPr lang="en-US" sz="979" dirty="0"/>
          </a:p>
        </p:txBody>
      </p:sp>
      <p:sp>
        <p:nvSpPr>
          <p:cNvPr id="13" name="Text 5"/>
          <p:cNvSpPr txBox="1"/>
          <p:nvPr/>
        </p:nvSpPr>
        <p:spPr>
          <a:xfrm>
            <a:off x="4174050" y="39656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2010-е — новые форматы евразийского сотрудничества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174050" y="31035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союзы стали не только снижать барьеры, но и согласовывать стандарты, таможенные процедуры и экономическую политику. Интеграция вышла за рамки простой торговли.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174050" y="28091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 — переход к более глубоким формам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174050" y="19470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частях мира государства начали активнее создавать объединения для роста торговли и кооперации. В Южной Америке и Юго-Восточной Азии усиливались региональные форматы сотрудничества.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174050" y="16526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1960–1990-е — расширение региональных блоков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интеграция усиливает экономику, а когда создает трудности
</a:t>
            </a:r>
            <a:endParaRPr lang="en-US" sz="2313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условия сотрудничества влияют на итог: от роста торговли до появления рисков и споров.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союзах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44925" y="1737353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возможностей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44925" y="2067498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и торговые союзы расширяют выбор товаров, открывают новые рынки и делают экономику гибче. Для стран это шанс расти быстрее, чем в изоляции.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946925" y="1737353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людей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46925" y="2067498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Граждане получают новые рабочие места, более широкий доступ к рынкам труда и чаще сталкиваются с более низкими торговыми барьерами. Это влияет на повседневную жизнь напрямую.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644925" y="3524910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общие правила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44925" y="3855055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работает лучше, когда страны принимают единые нормы и готовы к компромиссам. Без этого преимущества союза быстро превращаются в споры и дополнительные ограничения.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946925" y="3524910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не одинаков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946925" y="3855055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Выигрыш от объединения зависит от того, насколько страна готова конкурировать, модернизировать производство и развивать инфраструктуру. Поэтому один и тот же союз даёт разный эффект.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идут к союзам, когда совместные выгоды — рынок, инвестиции, устойчивость и влияние — оказываются выше издержек. Успех зависит от доверия, согласованных правил и готовности к долгой адаптации.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государства объединяются: главный вывод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2026-06-03T06:00:10Z</dcterms:created>
  <dcterms:modified xsi:type="dcterms:W3CDTF">2026-06-03T06:00:10Z</dcterms:modified>
</cp:coreProperties>
</file>