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гомотетия в геометрии 9 класса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при разных размерах: подобие и гомотетия.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и гомотетию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помогают сравнивать фигуры, находить неизвестные элементы треугольников и понимать масштаб на картах, чертежах и моделях. В геометрии они связывают вычисления с реальными задачами.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подобных фигур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9851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считают подобными, если они имеют одинаковый вид: все углы в них совпадают, а различие касается только размеров и масштаба изображения.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9825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10337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подобия используют знак ∼. Он показывает, что фигуры сохраняют форму, но могут быть увеличены или уменьшены в одинаковое число раз.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310311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подобия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455100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фигур относятся как одно и то же число. Это позволяет сравнивать треугольники, даже если один из них заметно больше другого.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455074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позволяют доказать подобие треугольников без дополнительных построений.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выполнен хотя бы один признак, треугольники можно считать подобными и использовать их пропорции.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«Подобие треугольников»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элементы подобных фигур
</a:t>
            </a:r>
            <a:endParaRPr lang="en-US" sz="2883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важно правильно сопоставить вершины, углы и стороны. Если порядок выбран верно, равные углы и пропорциональные стороны легко записать в задаче.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элементов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соответствующим элементам находят отношения сторон и делают вывод о подобии. Без этого шага невозможно уверенно доказать, что фигуры действительно связаны.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решения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должно идти в одном и том же порядке: каждая вершина одной фигуры связана только с одной вершиной другой. Иначе пропорции будут записаны неверно.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как отношение длин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все соответствующие стороны увеличились одинаково, поэтому можно быстро проверить правильность вычислений.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каждой пары сторон равно 3, значит коэффициент подобия k = 3.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подобия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неизвестную сторону в подобных фигурах
</a:t>
            </a:r>
            <a:endParaRPr lang="en-US" sz="302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стороны являются соответствующими. Это главный шаг: именно он задаёт правильный порядок отношений и помогает избежать ошибок при составлении пропорции.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пары сторон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важно убедиться, что найденная сторона согласуется с коэффициентом подобия и условием задачи. При уменьшении фигуры коэффициент меньше 1, но пропорции сохраняются.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отношение известных сторон и приравнивают его отношению с неизвестной величиной. Если фигура увеличена в 2 раза, все соответствующие стороны умножаются на 2.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пропорцию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подобия треугольников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признака и нахождения коэффициента подобия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определение и центр преобразования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задаётся точкой O, которую называют центром гомотетии. Все точки фигуры после преобразования связаны с этим центром и лежат на соответствующих лучах.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отрицателен, образ точки оказывается по другую сторону от центра. Такое расположение меняет направление, но сохраняет связь между фигурами.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коэффициенте точка образа остаётся на том же луче, что и исходная точка. Это помогает легко построить новую фигуру по заданному центру.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направления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показывает, во сколько раз изменяются расстояния от центра. Если k больше 1, фигура становится больше; если 0 &lt; k &lt; 1, она уменьшается.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изображается гомотетия на чертеже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лучи от центра гомотетии к вершинам исходной фигуры. На этих же лучах отмечают точки образа, чтобы сохранить точное направление преобразования.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от центра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показывает, что все расстояния от центра изменяются одинаково. Поэтому гомотетия наглядно подтверждает связь между преобразованием и подобием фигур.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соединяют полученные точки в том же порядке, что и в исходной фигуре. Так на чертеже появляется образ, который имеет ту же форму, но другой размер.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фигура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 отрицательный коэффициент гомотетии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показывает, по какую сторону от центра окажется образ фигуры. Модуль коэффициента определяет, во сколько раз изменятся расстояния.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коэффициенте сохраняется ориентация фигуры, при отрицательном — образ переходит на противоположную сторону от центра.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определению гомотетии,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не изменяет величины углов, поэтому у исходной фигуры и её образа совпадает форма. Именно это позволяет говорить о подобии полученных фигур.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углы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соответствующие расстояния от центра изменяются в одно и то же число раз. Поэтому каждая сторона образа связана с исходной стороной одной и той же пропорцией.
</a:t>
            </a:r>
            <a:endParaRPr lang="en-US" sz="1085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размеры одинаково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 после преобразования остаётся прямой, а параллельные прямые сохраняют параллельность. Это делает построения на чертеже удобными и наглядными.
</a:t>
            </a:r>
            <a:endParaRPr lang="en-US" sz="1085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прямые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гомотетия: сравнение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подобие описывает связь фигур, а гомотетия — способ получить такую фигуру.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определений из курса геометрии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 — это свойство фигур, а гомотетия — преобразование, которое его создаёт. Любая гомотетия даёт подобные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975" y="1756250"/>
            <a:ext cx="2932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прямоугольных треугольников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прямоугольных треугольников уже есть один общий угол — прямой. Это упрощает доказательство подобия и позволяет быстрее сравнивать фигуры в задачах.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прямой угол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совпадает ещё один острый угол, то треугольники подобны по двум углам. Такой признак особенно удобен в задачах на высоту, тень и измерения на местности.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острый угол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прямоугольные треугольники помогают находить недоступные расстояния, высоты зданий и размеры предметов без прямого измерения. Здесь важны пропорции и аккуратная запись отношений.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подобие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реальности масштаб помогает сохранять узнаваемость объектов даже при сильном уменьшении или увеличении. Это удобно для работы с изображениями и моделями.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делает возможным точное представление больших и маленьких объектов в одном формате: на бумаге, в макете и на экране.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примеров применения подобия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плане и на карте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1:100 показывает, что каждая единица на плане соответствует ста таким же единицам в реальности. Это позволяет быстро переводить сантиметры чертежа в реальные размеры.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запись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измерений обеспечивается тем, что план и реальный объект подобны. Поэтому все расстояния изменяются в одинаковое число раз, а форма сохраняется.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подобие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карте указан масштаб 1:50 000, то 1 см на изображении означает 50 000 см на местности. Для удобства длину обычно переводят в метры или километры.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действительности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подобие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треугольниками и отношениями сторон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сопоставляют вершины и стороны, из-за чего пропорции записываются в неправильном порядке. Перед вычислениями нужно проверить, какие элементы действительно соответствуют друг другу.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запись дроби или перепутанный порядок деления приводит к неправильному ответу. Особенно важно сохранять один и тот же порядок сравнения во всех отношениях.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отношениях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гомотетию иногда не учитывают центр преобразования и знак коэффициента. Из-за этого образ строят в неверном месте относительно исходной фигуры.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гомотетии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о подобии только по внешнему виду фигур. Нужно обязательно проверить равенство углов или пропорциональность сторон по одному из признаков.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рисунок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темы в числах и формулах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показывает, что одна и та же пропорция действует для всех сторон. Это и есть главный признак подобия в измерениях.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сторона увеличилась в два раза, то коэффициент подобия равен 2. Одинаковое отношение сохраняется для всей фигуры.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теме подобия и гомотетии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сравнивать фигуры разного размера, а гомотетия показывает, как именно получить такую фигуру. Умение работать с углами, пропорциями и масштабом полезно в задачах и в жизни.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форма остаётся, размер меняется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2026-06-03T11:28:58Z</dcterms:created>
  <dcterms:modified xsi:type="dcterms:W3CDTF">2026-06-03T11:28:58Z</dcterms:modified>
</cp:coreProperties>
</file>