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Класс Двудольные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разнообразные растения, формирующие основу растительного мира.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двудольных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появились около 135 млн лет назад и быстро распространились, став важнейшими растениями для сельского хозяйства и природы. Их классификация основана на генетике и внешних признаках.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двудольных растений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— основа семени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каждое семя двудольных заложено две семядоли, запасающие питательные вещества для прорастания. Это отличие заметно в разрезе фасоли, наглядно демонстрирующем структуру семени.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листьев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покрыты сложной сетью жилок, обеспечивающей эффективное распределение влаги и питательных веществ. Такое жилкование характерно для большинства двудольных и отличает их от однодольных.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и вторичное утолщение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обладают сильным главным корнем и стволом с возможностью утолщения за счёт камбия, что позволяет им расти в виде деревьев и кустарников.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семени двудольных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содержат две семядоли, которые накапливают запасы питательных веществ для растущего проростка.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Двухсемядольная структура обеспечивает устойчивость к неблагоприятным условиям и поддерживает рост.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фазе развития проросток использует питательные вещества из семядолей для быстрого роста.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фасоль, чьи крупные семядоли поддерживают энергией молодое растение.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двудольных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подавляющего большинства двудольных листьев сетчатое жилкование, что повышает эффективность водного обмена.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Сетчатая система жилок способствует равномерному распределению ресурсов и адаптации к разнообразным условиям.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7320" y="1175216"/>
            <a:ext cx="446525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двудольных и однодольных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различия между двумя классами покрытосеменных растений.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характеризуются более сложным строением, позволяющим развивать древесину и крупные растения.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ботаника, 2024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двудольных растений в природе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— символ красоты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известна своими эффектными цветками и широко используется в ландшафтном дизайне и парфюмерии. Она растёт в умеренных и теплых зонах по всей планете.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— источник масла и пищи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легко узнаваем по крупным желтым соцветиям. Масло из его семян широко используется в пищевой промышленности и хозяйстве.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крепкий лесной гигант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образуют мощные деревья с твердой древесиной, служащей убежищем и кормом для множества животных, а также активно участвуют в лесных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двудольных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пыльцу, необходимую для оплодотворения и размножения растений.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завязь, из которой развивается плод с семенами, обеспечивая продолжение рода.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внутренние части цветка на стадии бутончика, обеспечивая защиту и поддержку.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Привлекает опылителей яркими лепестками, число которых обычно кратно четырём или пяти.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корневой системы двудольных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формирует мощный главный корень, способный проникать глубоко в почву для доступа к воде.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Утолщённый главный корень, например у моркови, служит для накопления питательных веществ и запасов влаги.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повышает устойчивость растений к засухе и обеспечивает надёжное закрепление в почве.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утолщение стебля у двудольных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обеспечивает прирост диаметра стебля и формирование древесины, что характерно для деревьев и кустарников.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возможно формирование различных жизненных форм — от трав до крепких лиственных деревьев.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служит опорой и путём транспорта воды и питательных веществ внутри растения.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растениям достигать значительных размеров и противостоять неблагоприятным факторам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двудольных по семействам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наблюдается в сложноцветных, что связано с их адаптацией к разным условиям и эффективным способам опыления.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доминируют по числу видов, отражая их эволюционное преимущество и широкое экологическое распространение.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мира, обновлено 2023 г.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Сложноцветные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семейству относятся подсолнечник, ромашка и василёк. Их цветки формируют сложные соцветия — корзинки, что повышает эффективность привлечения насекомых для опыления.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 особенности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широко используются в сельском хозяйстве и медицине. Их декоративные свойства ценятся в ландшафтном дизайне для украшения парков и садов.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Бобовые — особенности и значение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представители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бобовым относятся фасоль, горох, клевер и акация. Они распространены почти по всему миру и занимают важное место в сельском хозяйстве и природе.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бактериями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образуют взаимовыгодные отношения с азотфиксирующими бактериями. Эта симбиоз помогает обогащать почву азотом, улучшая её плодородие без применения химикатов.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питания людей, бобовые используются в качестве кормов и зеленых удобрений. Их роль в севообороте повышает устойчивость агроэкосистем.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двудольных в природе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формируют разнообразные экосистемы — леса, луга и кустарниковые заросли, создавая среду обитания для множества животных.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участвуют в круговороте веществ, улучшая плодородие почв и поддерживая экологический баланс на участках их произрастания.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питанием и укрытием многих видов, способствуя сохранению биоразнообразия и устойчивости природных сообществ.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двудольных и их хозяйственное 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типы использования двудольных и типичные представители в каждой категории, подчёркивая их важность в экономике и жизни человека.
</a:t>
            </a:r>
            <a:endParaRPr lang="en-US" sz="1542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покрывают широкий спектр функций в хозяйстве, от питания до производства материалов и лекарств.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двудольных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семенами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семена, обеспечивают распространение и генетическую вариативность растений.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двудольные, такие как тополь, способны размножаться черенками для быстрого возобновления и сохранения сортовых признаков.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служат для вегетативного размножения и позволяют растению быстро разрастаться в благоприятных условиях.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клубнями, что обеспечивает выживаемость и накопление питательных веществ в вегетативных частях.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двудольного растения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развития растения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03" y="1784025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814692"/>
            <a:ext cx="552000" cy="490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двудольных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лесных массивов снижает численность многих двудольных видов, сокращая биоразнообразие и нарушая экосистемы.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опылителей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снижает количество насекомых-опылителей, что негативно отражается на размножении двудольных растений.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из промышленности и сельского хозяйства вредят растениям, ухудшая качество почвы и нарушая жизненные процессы.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исследования двудольных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направлена на создание сортов с повышенной урожайностью и устойчивостью к неблагоприятным условиям. Геномные исследования открывают новые возможности в улучшении свойств растений.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сорта, например, устойчивые к вредителям и засухе, позволяют повысить эффективность сельского хозяйства и качество продуктов питания.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двудольных растений в природе и хозяйстве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основа земной флоры и источники важнейших ресурсов для человека. Они поддерживают экосистемы, обеспечивают питание и сырьё, а также стимулируют научные открытия.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2026-05-09T10:52:24Z</dcterms:created>
  <dcterms:modified xsi:type="dcterms:W3CDTF">2026-05-09T10:52:24Z</dcterms:modified>
</cp:coreProperties>
</file>