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заяц: русская народная сказка о хитрости и смелости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лисе, зайце, дружбе и победе справедливости.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рассказали люди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живёт в памяти народа: её пересказывали устно, без одного автора. В ней звери разговаривают, спорят и помогают понять, как выглядят хитрость, доверие и смелость.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Лиса-хитруля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кажется приветливой и умной, но использует слова как ловушку. Она умеет притвориться доброй, чтобы добиться своего, и поэтому становится главным источником беды в сказке.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Петух-защитник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маленький, но решительный и смелый. Он не отступает перед опасностью, приходит на помощь зайцу и показывает, что настоящая храбрость сильнее страха.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Заяц-доверчивый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добрый, мягкий и очень вежливый. Он не любит ссориться и сначала верит лисе. Из-за доверчивости ему трудно сразу понять, что его обманывают.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лубяная избушка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зайца был крепкий дом из коры и дерева. Он выглядел просто, зато хорошо защищал от холода. Такой дом в лесу сразу вызывает чувство уюта и настоящего труда.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ледяная избушка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лисы была избушка изо льда. Она блестела и привлекала взгляд, но весной быстро таяла. Сказка как будто спрашивает: что надёжнее — красота на миг или крепкий дом?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спор о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домика стоят рядом, и между ними возникает несправедливость. Лиса хочет забрать чужое, а заяц остаётся без крыши над головой. Этот образ помогает детям сразу увидеть, где правда, а где обман.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домика в лесу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русской народной сказке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53925" y="1220378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говорит мягко и уверенно, поэтому сначала кажется доброй гостьей. Её спокойный тон усыпляет внимание зайца и помогает скрыть настоящий замысел.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53925" y="2456009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зайца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не любит спорить и старается быть обходительным. Из-за этого он долго терпит обиду, вместо того чтобы сразу твёрдо защитить свой дом.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53925" y="3691634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без осторожности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верит словам слишком быстро и не замечает опасности. Сказка напоминает: доброта важна, но рядом с ней должна идти внимательность.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лиса смогла обмануть зайца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6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сказочные слова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звучат одинаковые обращения и ответы. Они делают рассказ похожим на живую речь и помогают детям легко запомнить события.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повторы помогают сказке держаться в памяти. Её удобно пересказывать по порядку, не теряя ни один важный эпизод.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создают весёлый ритм, будто сказку кто-то рассказывает вслух рядом с печкой. Из-за этого история звучит живо и выразительно.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зайцу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обращается к собаке и медведю, но сразу решить беду не получается. Эти эпизоды показывают, что помощь не всегда приходит быстро, даже от сильных зверей.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Оставшись без дома, заяц не сдаётся и идёт дальше искать защитника. В сказке важно, что он не прячется от беды, а просит о помощи.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петуха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решительным помощником оказывается петух. Он берётся за дело без колебаний и идёт к лисе, потому что понимает: друга нельзя оставлять в беде.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— смелый защитник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Маленький, но отважный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не самый крупный герой, но именно он оказывается самым смелым. Сказка показывает, что храбрость зависит не от размера, а от решимости.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пугает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говорит громко и уверенно, поэтому лиса теряет прежнюю смелость. Его голос звучит как настоящая защита и возвращает зайцу надежду.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доброго поступка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приходит не ради похвалы, а ради помощи другу. Такой поступок учит детей: смелость особенно ценна, когда она защищает слабого.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верить пустым словам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красивые обещания сами по себе ничего не значат. Нужно смотреть не только на речь, но и на поступки.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возвращает 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побеждает страх и помогает вернуть дом законному хозяину. Сказка учит: добро, поддержка и решительность могут исправить даже трудную ситуацию.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помогает в беде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случается неприятность, нельзя оставаться одному. Заяц спасается потому, что обращается к друзьям и не стесняется просить о поддержке.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и тёплая избушка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зимнем лесу всё кажется тихим и белым, только дымок над избушкой напоминает о жизни. Заяц живёт в своём тёплом доме и радуется покою. На фоне снега особенно заметно, как уютно и надёжно выглядит его жилище.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домик лисы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заячьей избушкой стоит хрупкий дом лисы, похожий на сверкающую игрушку. Он красивый, но недолговечный, и весной от него остаются только капли воды. Такой образ сразу подсказывает: внешняя красота не всегда прочна.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сказочный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лесу звери умеют говорить, спорить и помогать друг другу, словно настоящие соседи. Снежные тропинки, деревья и маленькие домики создают ощущение знакомого мира, в котором может случиться и беда, и чудо.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разыгралась сказка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208260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674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191027"/>
            <a:ext cx="310200" cy="310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раскрывает их характер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говорит ласково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выбирает мягкие, вежливые слова, чтобы выглядеть доброй и убедительной. Но за красивой речью скрывается обман: по её интонации слышно, как ловко она добивается своего.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просит о помощи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говорит просто, коротко и жалобно, потому что он испуган и растерян. В его словах слышны тревога и надежда, что кто-то обязательно защитит его.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говорит твёрдо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отвечает громко, уверенно и смело, будто сразу становится ясно: он не отступит. Его речь помогает почувствовать решительность и готовность встать на защиту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запоминается по шагам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спокойно живёт в своём доме, и всё вокруг кажется обычным и тихим. Именно с такого понятного начала детям легко войти в историю.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Беда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хитрит, выгоняет зайца, и сюжет сразу становится тревожным. Затем появляются помощники, а ожидание справедливого решения удерживает внимание до самого конца.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Радостная 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прогоняет лису, заяц возвращает свой дом, и история завершается хорошо. Такой быстрый и ясный финал легко пересказать и запомнить.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сказки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спокойствие сменяется тревогой, затем надеждой и, наконец, радостью.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тёплый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избушка лисы выглядит нарядно, но тает и исчезает, а лубяной дом зайца кажется простым, зато служит надёжно. В этой паре дети сразу видят разницу между красивым на вид и по-настоящему прочным.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и 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говорит мягко и обещает одно, а делает совсем другое. Заяц, наоборот, не умеет хитрить и доверяет словам. Сказка показывает, как по-разному могут вести себя герои, если один обманывает, а другой говорит прямо.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заяц боится и не знает, как вернуть свой дом. Потом появляется петух, который не прячется и идёт вперёд. Эта противоположность делает финал особенно ярким и понятным даже самым маленьким слушателям.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противоположностей в сказке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сказки в коротких словах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 верь только словам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речь ещё не означает добрые намерения. Сказка учит смотреть не на обещания, а на поступки, чтобы не попасть в неприятную и обидную историю.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Друзья не бросают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заяц оказался в беде, ему понадобилась поддержка. История напоминает: настоящая дружба проявляется в трудный момент, когда важно прийти на помощь, а не отворачиваться.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Смелость побеждает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показывает, что решительность может изменить ситуацию. Даже маленький герой способен защитить слабого, если действует уверенно и не отступает перед несправедливостью.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53925" y="1220378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коротких предложений, поэтому события звучат ясно и быстро. Ребёнку легко следить за сюжетом и пересказывать его почти без усилий.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53925" y="2456009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обращения делают рассказ похожим на живую устную речь. Они помогают запомнить важные моменты и придают истории весёлое, запоминающееся звучание.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53925" y="3691634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по-разному: кто-то просит, кто-то хитрит, а кто-то смело приказывает. Благодаря этому каждый персонаж сразу узнаётся, даже если слушать сказку впервые.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простой и живой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на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изображают лису рыжей, красивой и немного слишком довольной собой. Её глаза и поза обычно подсказывают хитрость, а рядом с ней особенно заметен маленький и растерянный заяц.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его беда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на иллюстрациях чаще всего выглядит небольшим, испуганным и очень одиноким. Его опущенные уши и растерянный взгляд помогают сразу понять, что герою нужна помощь и защита.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в решающий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яркий рисунок обычно показывает петуха, который смело идёт выгонять лису. Его изображают пёстрым, уверенным и энергичным, потому что именно этот момент приносит сказке радостный финал.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художники показывают сказку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4620" y="1499146"/>
            <a:ext cx="308934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эта сказка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Герои-животные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заяц и петух ведут себя почти как люди, поэтому детям легко понимать их поступки. Сказка сразу становится похожей на маленькое приключение.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заканчивается радостно: зло уходит, а справедливость возвращается. Такой финал особенно нравится детям, потому что он дарит чувство безопасности и победы добра.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есть жалость, помощь и дружба, а значит, ребёнок видит, как важно поддерживать того, кто оказался слабее. Это вызывает сочувствие и интерес.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сильнее обмана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«Лиса и заяц» напоминает: хитрость может на время победить, но добро, дружба и смелость всё равно берут верх. Поэтому в трудный момент важно не сдаваться и искать верных друзей.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2026-05-27T13:06:18Z</dcterms:created>
  <dcterms:modified xsi:type="dcterms:W3CDTF">2026-05-27T13:06:18Z</dcterms:modified>
</cp:coreProperties>
</file>