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изменения организма после рождения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созревание, размножение и старение на одном жизненном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жизнь после эмбриогенеза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вылупления организм переходит к самостоятельной жизни: питается, растёт, реагирует на среду и постепенно достигает способности к размножению. Длительность этого периода у разных групп очень различается.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постэмбрионального развития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стадия интенсивного роста и формирования органов, когда организм ещё не способен к размножению. В это время особенно активно развиваются системы, обеспечивающие будущую самостоятельную жизнь.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организм приобретает способность производить потомство. Завершается основное формирование репродуктивной системы, а поведение и физиология становятся устойчивыми и функционально зрелыми.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наиболее активного участия в размножении связан с поддержанием высокой жизнеспособности, эффективной работой органов и передачей наследственной информации следующему поколению.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старости постепенно снижаются обмен веществ, скорость восстановления тканей и устойчивость к неблагоприятным воздействиям. Это естественный завершающий этап индивидуального развития.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после эмбриогенеза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постэмбрионального развития и основные условия его протекания.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 млекопитающих и птиц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 взрослую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особь уже напоминает взрослую по общему строению, но отличается меньшими размерами и незрелостью органов. Личиночная стадия при таком развитии отсутствует.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связаны с увеличением массы тела, усложнением работы органов и созреванием нервной системы. Перестройка идёт без резкой смены строения и образа 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животных важную роль играет освоение движений, поиска пищи и реакции на сигналы среды. Это повышает выживаемость и помогает быстрее приспособиться к условиям жизни.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Щенок, птенец или ребёнок наглядно показывают прямое развитие: внешнее сходство со взрослой формой уже есть, но функциональная зрелость формируется постепенно.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как резкая перестройка организма
</a:t>
            </a:r>
            <a:endParaRPr lang="en-US" sz="195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развивается в форме личинки или головастика, приспособленной к определённому способу питания и жизни. Внешний вид и функции сильно отличаются от взрослой особи.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метаморфоза происходят глубокие изменения строения тела: формируются новые органы, меняются дыхание, питание и поведение. Старые структуры могут частично исчезать.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перестройки организм приобретает признаки, необходимые для размножения и жизни в новой среде. Примером служит превращение головастика в лягушку.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усложнение развития сопровождается увеличением числа стадий и более заметной перестройкой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прямого развития и метаморфоза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выраженнее метаморфоз, тем сильнее различаются молодая и взрослая формы и их образ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и его биологические механизмы
</a:t>
            </a:r>
            <a:endParaRPr lang="en-US" sz="226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с увеличения числа клеток. За счёт деления ткани наращивают массу, а органы получают новые структурные элементы для дальнейшего развития.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могут становиться крупнее, а межклеточное вещество — накапливаться сильнее. Это особенно заметно в тканях, где активно идёт формирование опоры и объёма.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рост регулируют соматотропный гормон, тироксин и половые гормоны. Они координируют темпы развития и согласуют работу разных органов.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Гормональное влияние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температура, световой режим и наследственность заметно влияют на скорость роста. Недостаток белка, витаминов и минералов обычно замедляет развитие организма.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развития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и гормональная регуляция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сопровождается формированием вторичных половых признаков и постепенным появлением способности к размножению. В этот период организм переходит к репродуктивной функции.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созревание обычно начинается в 10–14 лет, но точные сроки зависят от пола, наследственности и условий развития. Поэтому индивидуальные различия вполне естественны.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гипофиза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запускает и поддерживает работу половых желёз через фолликулостимулирующий и лютеинизирующий гормоны. Эти сигналы управляют созреванием половых клеток и гормональной активностью.
</a:t>
            </a:r>
            <a:endParaRPr lang="en-US" sz="1175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и тестостерон определяют развитие вторичных половых признаков, особенности телосложения и многие физиологические изменения. Их действие делает период созревания заметным и выраженным.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2001"/>
            <a:ext cx="4646100" cy="2206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развития у разных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тип развития связан с наличием личинки и степенью перестройки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превращение, тем сильнее различаются молодая и взрослая формы и их жизненные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рост у членистоногих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членистоногих не растягивается вместе с телом, поэтому непрерывный рост невозможен. Перед увеличением размеров старый покров сбрасывается, а мягкое тело некоторое время остаётся без надёжной защиты.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линьки организм активно впитывает воду или воздух, быстро увеличивается в объёме и только затем формирует новую кутикулу. Именно в этот короткий период происходит заметный прирост размеров.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линьки в 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нужна не только для роста, но и для перехода между возрастными стадиями. У насекомых она связана с последовательным формированием признаков взрослой особи и подготовкой к следующему этапу развития.
</a:t>
            </a:r>
            <a:endParaRPr lang="en-US" sz="12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растений
</a:t>
            </a:r>
            <a:endParaRPr lang="en-US" sz="232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37775" y="1628850"/>
            <a:ext cx="29502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постепенно ослабевает, снижается активность тканей, и жизненные функции переходят к завершающей фазе.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2775" y="2258388"/>
            <a:ext cx="29502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и оплодотворения формируются плоды и семена, обеспечивающие размножение и расселение вида.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667775" y="2885825"/>
            <a:ext cx="29502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цветению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влиянием света, фотопериода и питания растение достигает зрелости и закладывает генеративные органы.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582775" y="3509000"/>
            <a:ext cx="29502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Ювенильная фаза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растение наращивает корни и побеги, активно образует листья и ещё не способно к цветению.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508600" y="4132175"/>
            <a:ext cx="29502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поступлении воды и подходящей температуры семя пробуждается, оболочки разрываются, а зародыш начинает использовать запас питательных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цветкового растения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и переходов показана от семени до старения с учётом условий среды и особенностей раннего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развитие воздействуют одновременно внешние условия и внутренние механизмы. Их сочетание определяет, будет ли организм расти равномерно или с задержками.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постэмбриональное развитие
</a:t>
            </a:r>
            <a:endParaRPr lang="en-US" sz="245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питание, гормональная регуляция и здоровье организма; при неблагоприятных условиях темпы развития снижаются.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биологии, без количественных измерений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Нейроэндокринная регуляция развития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задают общий ритм развития, связывая нервные сигналы с гормональными ответами. Они особенно важны для запуска роста, полового созревания и сезонных перестроек организма.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гормоны влияют на интенсивность обмена веществ, рост и сроки метаморфоза у ряда животных. Изменение их уровня заметно отражается на темпах развития и общем состоянии организма.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 семенники обеспечивают появление вторичных половых признаков и формирование репродуктивной функции. Их работа тесно связана с возрастом и степенью физиологической зрелости.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реагируют на свет, температуру, питание и стресс. Благодаря этому организм может согласовывать внутренние процессы с изменениями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периоды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возрастная периодизация человека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этапы постэмбрионального развития человека и их биологические особенности.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выделяется резкой гормональной перестройкой, а зрелость — максимальной функциональной устойчивостью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как завершающий этап развития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уменьшается интенсивность обмена веществ, клетки делятся медленнее, а обновление тканей происходит не так эффективно, как в молодом организме.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регенерации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структуры восстанавливаются хуже, поэтому даже небольшие нарушения дольше сохраняются. Это влияет на работу органов и общую устойчивость к нагрузкам.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постепенно накапливаются повреждения, что повышает вероятность возрастных нарушений и хронических заболеваний. Организм становится более уязвимым к неблагоприятным факторам.
</a:t>
            </a:r>
            <a:endParaRPr lang="en-US" sz="1202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старения не одинакова у всех организмов. На неё влияют наследственность, образ жизни и условия среды, поэтому продолжительность активной жизни сильно варьирует.
</a:t>
            </a:r>
            <a:endParaRPr lang="en-US" sz="13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размером тела, но и с продолжительностью жизни, способом питания и необходимостью сформировать сложные системы органов.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развития у разных групп организмов
</a:t>
            </a:r>
            <a:endParaRPr lang="en-US" sz="235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организация и дольше жизненный цикл, тем продолжительнее ювенильный период и позже наступает зрелость.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постэмбрионального развития для выживания вида
</a:t>
            </a:r>
            <a:endParaRPr lang="en-US" sz="1743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помогает организму постепенно осваивать условия обитания, повышать устойчивость к изменениям среды и приобретать признаки, необходимые для самостоятельной жизни.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возрастные стадии часто используют различные источники пищи и пространства. Это снижает конкуренцию внутри вида и позволяет эффективнее использовать доступные ресурсы.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ресурсов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завершает формирование организма и делает возможной передачу наследственной информации потомству. Без этого этапа жизненный цикл вида не был бы замкнут.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размножению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обучение и физиологическая перестройка увеличивают шансы организма пережить неблагоприятные условия, избежать гибели и сохранить популяцию в меняющейся среде.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выживаемости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 — жизнь после рождения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показывает, что организм не остаётся неизменным после рождения: он растёт, созревает, размножается и стареет, последовательно реагируя на наследственность и условия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2026-06-01T20:16:13Z</dcterms:created>
  <dcterms:modified xsi:type="dcterms:W3CDTF">2026-06-01T20:16:13Z</dcterms:modified>
</cp:coreProperties>
</file>