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 «Бедные люди»: роман о бедности, достоинстве и сочувствии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одиноких сердец, которые поддерживают друг друга письмами.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его эпоха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появились в 1840-е годы, когда писатели всё чаще обращались к жизни простых горожан. Петербург у Достоевского — город контрастов, где рядом существуют богатство, нужда и одиночество.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романа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— бедный чиновник-переписчик. Он добр, робок и очень раним, тяжело переносит насмешки и постоянную зависимость от чужой милости.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Добросёлова — молодая образованная девушка, рано оставшаяся без семьи и средств. Её отличают терпение, благодарность и внутренняя стойкость.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строится не на выгоде, а на взаимной поддержке. Письма становятся для героев способом сохранить уважение, тепло и надежду.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45805"/>
            <a:ext cx="4876200" cy="15417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и Варенька Добросёлова: сравнение героев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проявляется бедность в судьбах героев.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живут в нужде, но не теряют человечности. Их главная ценность — способность беречь друг друга.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«Бедные люди»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комнаты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не выглядит праздничным и красивым. Это город узких комнат, сырости и постоянной нехватки, где человеку трудно почувствовать себя свободно и спокойно.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по которым трудно идти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дворы и дешёвые квартиры напоминают о неравенстве. Героев окружают пространства, в которых они словно становятся меньше и незаметнее для других.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множества людей Макар и Варенька остаются одинокими. Образ Петербурга усиливает чувство разобщённости и показывает, как тяжело жить без поддержки.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романе: город, который давит
</a:t>
            </a:r>
            <a:endParaRPr lang="en-US" sz="2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романа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переписке Макара Девушкина и Вареньки Добросёловой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написан в форме переписки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делают историю очень личной: каждый герой говорит сам за себя, без посредников. Читатель сразу слышит его страхи, надежды и сомнения.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рассказа передаёт живую речь, а не «книжную» сухость. В письмах заметны повторы, восклицания, смущение и внезапные смены настроения.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помогает показать не только события, но и внутренний мир героев. Мы видим, как бедность влияет на мысли, чувства и отношения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чувств героев в ходе переписки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эмоции героев тесно связаны с жизненными трудностями и зависимостью от обстоятельств.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бедность и унижение, тем заметнее растут тревога и отчаяние, а забота становится последней опорой.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Ф. М. Достоевского «Бедные люди»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человеческого достоинства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убеждает: бедный человек тоже заслуживает внимания, вежливости и бережного отношения, даже если у него нет высокого чина или денег.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важнее положения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особенно остро чувствует унижение, когда его сравнивают с более удачливыми людьми. Но он старается оставаться аккуратным, честным и заботливым.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сострадания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Вареньке помогает герою не замкнуться в обиде. Именно сочувствие показывает его внутреннюю силу и человеческую ценность.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Девушкин как образ «маленького человека»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Макар — скромный и незаметный чиновник, который живёт в бедности и часто чувствует себя беспомощным. Он плохо умеет защищаться, но остро переживает каждое слово и отношение к себе.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слабостью в нём есть доброта, верность и способность глубоко сочувствовать. Поэтому образ Макара вызывает не насмешку, а жалость, уважение и интерес к его судьбе.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Варенька Добросёлова и её судьба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родителей Варенька остаётся почти без опоры и с детства привыкает к постоянной нужде, которая рано делает её взрослой и осторожной.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бедности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повседневность связана с теснотой, зависимостью от чужой помощи и отсутствием устойчивого будущего, хотя она сохраняет образованность и внутреннюю собранность.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 Макаром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становятся для Вареньки способом сохранить человеческое тепло, благодарность и поддержку, а также единственной возможностью быть услышанной без осуждения.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надежды, судьба Вареньки не меняется к лучшему, и её образ подчёркивает беззащитность бедной девушки в обществе того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романа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переплетаются: бедность влияет на отношения, а письма помогают героям удержаться от полного отчаяния.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романа — бедность; вокруг неё выстраиваются одиночество, унижение и редкие, но спасительные проявления сочувствия.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романа Ф. М. Достоевского «Бедные люди»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детали романа и их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романа Ф. М. Достоевского «Бедные люди»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 романе не просто описывают обстановку, а сразу раскрывают положение героев и их внутреннее состояние.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подробность быта у Достоевского становится знаком социальной незащищённости и помогает понять, как бедность влияет на чувства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Достоевский передаёт чувства героев
</a:t>
            </a:r>
            <a:endParaRPr lang="en-US" sz="294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Восклицания, обращения и повторы делают речь героев живой и позволяют почувствовать их волнение без длинных объяснений со стороны автора.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Сбивчивые фразы и резкие переходы отражают страх, смущение и внутреннюю неуверенность, будто письмо пишется на одном дыхании.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слова и ласковые обращения особенно заметны в письмах Макара: так раскрываются его нежность, забота и желание поддержать Вареньку.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Неровная интонация текста помогает увидеть не только события, но и душевное состояние персонажей — их боль, надежду и растерянность.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«Бедные люди»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говорит не только о нехватке денег. Оно подчёркивает беззащитность героев, их одиночество и постоянное чувство зависимости от чужой воли и обстоятельств.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у Достоевского — это испытание, которое проверяет нравственную силу человека. Именно поэтому в центре романа стоят уважение, сострадание и сохранённое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 встречен роман современниками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стала высокая оценка В. Г. Белинского, которая помогла привлечь внимание к молодому автору.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вызвал заметный отклик и быстро сделал Достоевского известным; сильнее всего на восприятие повлияла поддержка литературных критиков.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и литературной критики 1846 года; качественная оценка по данным литературного контекста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«Бедных людей» с другими произведениями Достоевского
</a:t>
            </a:r>
            <a:endParaRPr lang="en-US" sz="2464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Страдание и сострадание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романе уже заметно, что писателя интересует человек, который страдает, но сохраняет способность сочувствовать другим и отвечать на чужую боль.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Унижение и вина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темы станут ещё глубже в «Преступлении и наказании» и других произведениях, где герои переживают внутренний разлад и нравственный выбор.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человека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«Бедные люди» показывают, что главный герой у Достоевского — не событие, а личность со сложными чувствами, сомнениями и надеждой на понимание.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роман «Бедные люди»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романа показывает, как личный опыт бедности приводит к нравственному выводу о ценности каждого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важна потому, что именно тогда Достоевский впервые громко заявил о праве бедного и незаметного человека на уважение.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роман был опубликован и сразу показал, что судьба «маленького человека» может стать темой большой литературы.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романа Ф. М. Достоевского «Бедные люди»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«Бедные люди» важны и сегодня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Достоевского и сейчас напоминает: за бедностью и скромностью может скрываться сильная, чувствующая личность. Он учит замечать чужую боль, не судить по положению и беречь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2026-05-19T03:29:01Z</dcterms:created>
  <dcterms:modified xsi:type="dcterms:W3CDTF">2026-05-19T03:29:01Z</dcterms:modified>
</cp:coreProperties>
</file>